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26"/>
  </p:notesMasterIdLst>
  <p:sldIdLst>
    <p:sldId id="256" r:id="rId3"/>
    <p:sldId id="290" r:id="rId4"/>
    <p:sldId id="289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</p:sldIdLst>
  <p:sldSz cx="9144000" cy="5143500" type="screen16x9"/>
  <p:notesSz cx="6858000" cy="9144000"/>
  <p:embeddedFontLst>
    <p:embeddedFont>
      <p:font typeface="Archivo" panose="020B0604020202020204" charset="0"/>
      <p:regular r:id="rId27"/>
      <p:bold r:id="rId28"/>
      <p:italic r:id="rId29"/>
      <p:boldItalic r:id="rId30"/>
    </p:embeddedFont>
    <p:embeddedFont>
      <p:font typeface="Press Start 2P" panose="020B060402020202020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82FB6C-680B-76CB-2417-C9554C7E42F0}" v="4065" dt="2025-12-01T01:04:48.171"/>
    <p1510:client id="{FA3A3EB4-65DF-42FD-0D33-3D01167259E1}" v="86" dt="2025-12-01T07:16:12.599"/>
  </p1510:revLst>
</p1510:revInfo>
</file>

<file path=ppt/tableStyles.xml><?xml version="1.0" encoding="utf-8"?>
<a:tblStyleLst xmlns:a="http://schemas.openxmlformats.org/drawingml/2006/main" def="{9F37E050-8FF0-429C-9196-083857E0CA71}">
  <a:tblStyle styleId="{9F37E050-8FF0-429C-9196-083857E0CA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80900" y="1285850"/>
            <a:ext cx="5782200" cy="15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80900" y="3379750"/>
            <a:ext cx="5782200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1680900" y="2721350"/>
            <a:ext cx="5782200" cy="6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8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715838" y="281238"/>
            <a:ext cx="1712300" cy="178225"/>
            <a:chOff x="3715838" y="281238"/>
            <a:chExt cx="1712300" cy="178225"/>
          </a:xfrm>
        </p:grpSpPr>
        <p:sp>
          <p:nvSpPr>
            <p:cNvPr id="13" name="Google Shape;13;p2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" name="Google Shape;26;p2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27" name="Google Shape;27;p2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29;p2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" name="Google Shape;35;p2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36" name="Google Shape;36;p2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08" name="Google Shape;208;p11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209" name="Google Shape;209;p11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11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212" name="Google Shape;212;p11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213;p11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214" name="Google Shape;214;p1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220" name="Google Shape;220;p1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1"/>
          </p:nvPr>
        </p:nvSpPr>
        <p:spPr>
          <a:xfrm>
            <a:off x="804550" y="2253982"/>
            <a:ext cx="2388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subTitle" idx="2"/>
          </p:nvPr>
        </p:nvSpPr>
        <p:spPr>
          <a:xfrm>
            <a:off x="804550" y="2675425"/>
            <a:ext cx="2388600" cy="1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3"/>
          <p:cNvSpPr txBox="1">
            <a:spLocks noGrp="1"/>
          </p:cNvSpPr>
          <p:nvPr>
            <p:ph type="subTitle" idx="3"/>
          </p:nvPr>
        </p:nvSpPr>
        <p:spPr>
          <a:xfrm>
            <a:off x="3377700" y="2253985"/>
            <a:ext cx="2388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4"/>
          </p:nvPr>
        </p:nvSpPr>
        <p:spPr>
          <a:xfrm>
            <a:off x="3377700" y="2675428"/>
            <a:ext cx="2388600" cy="1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subTitle" idx="5"/>
          </p:nvPr>
        </p:nvSpPr>
        <p:spPr>
          <a:xfrm>
            <a:off x="5950850" y="2253985"/>
            <a:ext cx="2388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6"/>
          </p:nvPr>
        </p:nvSpPr>
        <p:spPr>
          <a:xfrm>
            <a:off x="5950850" y="2675428"/>
            <a:ext cx="2388600" cy="1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7" hasCustomPrompt="1"/>
          </p:nvPr>
        </p:nvSpPr>
        <p:spPr>
          <a:xfrm>
            <a:off x="1528150" y="1676925"/>
            <a:ext cx="9414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8" hasCustomPrompt="1"/>
          </p:nvPr>
        </p:nvSpPr>
        <p:spPr>
          <a:xfrm>
            <a:off x="4101300" y="1676925"/>
            <a:ext cx="9414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9" hasCustomPrompt="1"/>
          </p:nvPr>
        </p:nvSpPr>
        <p:spPr>
          <a:xfrm>
            <a:off x="6674450" y="1676925"/>
            <a:ext cx="9414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237" name="Google Shape;237;p13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238" name="Google Shape;238;p13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" name="Google Shape;240;p13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241" name="Google Shape;241;p1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6" name="Google Shape;246;p13"/>
          <p:cNvGrpSpPr/>
          <p:nvPr/>
        </p:nvGrpSpPr>
        <p:grpSpPr>
          <a:xfrm>
            <a:off x="401038" y="333625"/>
            <a:ext cx="8341875" cy="4476263"/>
            <a:chOff x="401038" y="333625"/>
            <a:chExt cx="8341875" cy="4476263"/>
          </a:xfrm>
        </p:grpSpPr>
        <p:sp>
          <p:nvSpPr>
            <p:cNvPr id="247" name="Google Shape;247;p13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"/>
          <p:cNvSpPr txBox="1">
            <a:spLocks noGrp="1"/>
          </p:cNvSpPr>
          <p:nvPr>
            <p:ph type="title"/>
          </p:nvPr>
        </p:nvSpPr>
        <p:spPr>
          <a:xfrm flipH="1">
            <a:off x="1803150" y="3412850"/>
            <a:ext cx="5537700" cy="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1" name="Google Shape;251;p14"/>
          <p:cNvSpPr txBox="1">
            <a:spLocks noGrp="1"/>
          </p:cNvSpPr>
          <p:nvPr>
            <p:ph type="subTitle" idx="1"/>
          </p:nvPr>
        </p:nvSpPr>
        <p:spPr>
          <a:xfrm flipH="1">
            <a:off x="1803150" y="1103500"/>
            <a:ext cx="5537700" cy="22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2" name="Google Shape;252;p14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253" name="Google Shape;253;p14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4" name="Google Shape;254;p14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255" name="Google Shape;255;p14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4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4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4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4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60;p14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261" name="Google Shape;261;p14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4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4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4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4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6" name="Google Shape;266;p14"/>
          <p:cNvGrpSpPr/>
          <p:nvPr/>
        </p:nvGrpSpPr>
        <p:grpSpPr>
          <a:xfrm>
            <a:off x="401038" y="333625"/>
            <a:ext cx="8341875" cy="4476263"/>
            <a:chOff x="401038" y="333625"/>
            <a:chExt cx="8341875" cy="4476263"/>
          </a:xfrm>
        </p:grpSpPr>
        <p:sp>
          <p:nvSpPr>
            <p:cNvPr id="267" name="Google Shape;267;p14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14"/>
          <p:cNvGrpSpPr/>
          <p:nvPr/>
        </p:nvGrpSpPr>
        <p:grpSpPr>
          <a:xfrm>
            <a:off x="3768188" y="281250"/>
            <a:ext cx="1607575" cy="178225"/>
            <a:chOff x="3768188" y="4684025"/>
            <a:chExt cx="1607575" cy="178225"/>
          </a:xfrm>
        </p:grpSpPr>
        <p:sp>
          <p:nvSpPr>
            <p:cNvPr id="270" name="Google Shape;270;p14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" name="Google Shape;272;p14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273" name="Google Shape;273;p14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4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4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4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4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0" name="Google Shape;280;p15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281" name="Google Shape;281;p15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" name="Google Shape;283;p15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284" name="Google Shape;284;p15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5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5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5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5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9" name="Google Shape;289;p15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290" name="Google Shape;290;p15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5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16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295" name="Google Shape;295;p16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" name="Google Shape;296;p16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297" name="Google Shape;297;p16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2" name="Google Shape;302;p16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303" name="Google Shape;303;p16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8" name="Google Shape;308;p16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309" name="Google Shape;309;p16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"/>
          <p:cNvSpPr>
            <a:spLocks noGrp="1"/>
          </p:cNvSpPr>
          <p:nvPr>
            <p:ph type="pic" idx="2"/>
          </p:nvPr>
        </p:nvSpPr>
        <p:spPr>
          <a:xfrm>
            <a:off x="0" y="745800"/>
            <a:ext cx="3305700" cy="3651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4066400" y="1596325"/>
            <a:ext cx="4364400" cy="28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hivo"/>
              <a:buChar char="■"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2CB8"/>
              </a:buClr>
              <a:buSzPts val="1200"/>
              <a:buFont typeface="Chivo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2CB8"/>
              </a:buClr>
              <a:buSzPts val="1200"/>
              <a:buFont typeface="Chivo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2CB8"/>
              </a:buClr>
              <a:buSzPts val="1200"/>
              <a:buFont typeface="Chivo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2CB8"/>
              </a:buClr>
              <a:buSzPts val="1200"/>
              <a:buFont typeface="Chivo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2CB8"/>
              </a:buClr>
              <a:buSzPts val="1200"/>
              <a:buFont typeface="Chivo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2CB8"/>
              </a:buClr>
              <a:buSzPts val="1200"/>
              <a:buFont typeface="Chivo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2CB8"/>
              </a:buClr>
              <a:buSzPts val="1200"/>
              <a:buFont typeface="Chivo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2CB8"/>
              </a:buClr>
              <a:buSzPts val="1200"/>
              <a:buFont typeface="Chivo"/>
              <a:buChar char="■"/>
              <a:defRPr sz="2100"/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title"/>
          </p:nvPr>
        </p:nvSpPr>
        <p:spPr>
          <a:xfrm>
            <a:off x="4066400" y="521225"/>
            <a:ext cx="4364400" cy="8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15" name="Google Shape;315;p17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316" name="Google Shape;316;p17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7" name="Google Shape;317;p17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318" name="Google Shape;318;p17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7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7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7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7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" name="Google Shape;323;p17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324" name="Google Shape;324;p17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7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7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7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7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9" name="Google Shape;329;p17"/>
          <p:cNvGrpSpPr/>
          <p:nvPr/>
        </p:nvGrpSpPr>
        <p:grpSpPr>
          <a:xfrm>
            <a:off x="401038" y="333625"/>
            <a:ext cx="8341875" cy="4476263"/>
            <a:chOff x="401038" y="333625"/>
            <a:chExt cx="8341875" cy="4476263"/>
          </a:xfrm>
        </p:grpSpPr>
        <p:sp>
          <p:nvSpPr>
            <p:cNvPr id="330" name="Google Shape;330;p17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8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8"/>
          <p:cNvSpPr txBox="1">
            <a:spLocks noGrp="1"/>
          </p:cNvSpPr>
          <p:nvPr>
            <p:ph type="body" idx="1"/>
          </p:nvPr>
        </p:nvSpPr>
        <p:spPr>
          <a:xfrm>
            <a:off x="713225" y="1073075"/>
            <a:ext cx="7717500" cy="1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Char char="■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●"/>
              <a:defRPr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○"/>
              <a:defRPr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■"/>
              <a:defRPr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●"/>
              <a:defRPr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○"/>
              <a:defRPr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■"/>
              <a:defRPr/>
            </a:lvl9pPr>
          </a:lstStyle>
          <a:p>
            <a:endParaRPr/>
          </a:p>
        </p:txBody>
      </p:sp>
      <p:sp>
        <p:nvSpPr>
          <p:cNvPr id="334" name="Google Shape;334;p18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35" name="Google Shape;335;p18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336" name="Google Shape;336;p18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7" name="Google Shape;337;p18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338" name="Google Shape;338;p1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3" name="Google Shape;343;p18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344" name="Google Shape;344;p1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9" name="Google Shape;349;p18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350" name="Google Shape;350;p18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9"/>
          <p:cNvSpPr txBox="1">
            <a:spLocks noGrp="1"/>
          </p:cNvSpPr>
          <p:nvPr>
            <p:ph type="subTitle" idx="1"/>
          </p:nvPr>
        </p:nvSpPr>
        <p:spPr>
          <a:xfrm>
            <a:off x="910563" y="1480500"/>
            <a:ext cx="3385500" cy="241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9"/>
          <p:cNvSpPr txBox="1">
            <a:spLocks noGrp="1"/>
          </p:cNvSpPr>
          <p:nvPr>
            <p:ph type="subTitle" idx="2"/>
          </p:nvPr>
        </p:nvSpPr>
        <p:spPr>
          <a:xfrm>
            <a:off x="4847938" y="1480500"/>
            <a:ext cx="3385500" cy="241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6" name="Google Shape;356;p19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357" name="Google Shape;357;p19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9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19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360" name="Google Shape;360;p19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9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5" name="Google Shape;365;p19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366" name="Google Shape;366;p19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9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0"/>
          <p:cNvSpPr txBox="1">
            <a:spLocks noGrp="1"/>
          </p:cNvSpPr>
          <p:nvPr>
            <p:ph type="title"/>
          </p:nvPr>
        </p:nvSpPr>
        <p:spPr>
          <a:xfrm>
            <a:off x="2257500" y="576063"/>
            <a:ext cx="4629000" cy="10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0"/>
          <p:cNvSpPr txBox="1">
            <a:spLocks noGrp="1"/>
          </p:cNvSpPr>
          <p:nvPr>
            <p:ph type="subTitle" idx="1"/>
          </p:nvPr>
        </p:nvSpPr>
        <p:spPr>
          <a:xfrm>
            <a:off x="2964800" y="1524450"/>
            <a:ext cx="3214500" cy="1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71" name="Google Shape;371;p20"/>
          <p:cNvGrpSpPr/>
          <p:nvPr/>
        </p:nvGrpSpPr>
        <p:grpSpPr>
          <a:xfrm>
            <a:off x="3715838" y="281238"/>
            <a:ext cx="1712300" cy="178225"/>
            <a:chOff x="3715838" y="281238"/>
            <a:chExt cx="1712300" cy="178225"/>
          </a:xfrm>
        </p:grpSpPr>
        <p:sp>
          <p:nvSpPr>
            <p:cNvPr id="372" name="Google Shape;372;p20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3" name="Google Shape;373;p20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374" name="Google Shape;374;p20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0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0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0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0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" name="Google Shape;379;p20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380" name="Google Shape;380;p20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0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0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0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0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5" name="Google Shape;385;p20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386" name="Google Shape;386;p20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0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8" name="Google Shape;388;p20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389" name="Google Shape;389;p20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0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0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0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0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4" name="Google Shape;394;p20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395" name="Google Shape;395;p20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0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20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400" name="Google Shape;400;p20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1" name="Google Shape;401;p20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402" name="Google Shape;402;p20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0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0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0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0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" name="Google Shape;407;p20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408" name="Google Shape;408;p20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0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0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0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0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3" name="Google Shape;413;p20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414" name="Google Shape;414;p20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0"/>
          <p:cNvSpPr txBox="1"/>
          <p:nvPr/>
        </p:nvSpPr>
        <p:spPr>
          <a:xfrm>
            <a:off x="2689350" y="3427938"/>
            <a:ext cx="37653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1000" u="sng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2038200" y="2207942"/>
            <a:ext cx="5067600" cy="115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3949050" y="1403063"/>
            <a:ext cx="1245900" cy="841800"/>
          </a:xfrm>
          <a:prstGeom prst="rect">
            <a:avLst/>
          </a:prstGeom>
          <a:noFill/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2038200" y="3307225"/>
            <a:ext cx="5067600" cy="43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45" name="Google Shape;45;p3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3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52;p3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" name="Google Shape;58;p3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59" name="Google Shape;59;p3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" name="Google Shape;61;p3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62" name="Google Shape;62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" name="Google Shape;67;p3"/>
          <p:cNvGrpSpPr/>
          <p:nvPr/>
        </p:nvGrpSpPr>
        <p:grpSpPr>
          <a:xfrm>
            <a:off x="401038" y="333625"/>
            <a:ext cx="8341875" cy="4476263"/>
            <a:chOff x="401038" y="333625"/>
            <a:chExt cx="8341875" cy="4476263"/>
          </a:xfrm>
        </p:grpSpPr>
        <p:sp>
          <p:nvSpPr>
            <p:cNvPr id="68" name="Google Shape;68;p3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71" name="Google Shape;71;p3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75;p3"/>
          <p:cNvGrpSpPr/>
          <p:nvPr/>
        </p:nvGrpSpPr>
        <p:grpSpPr>
          <a:xfrm>
            <a:off x="3768188" y="281250"/>
            <a:ext cx="1607575" cy="178225"/>
            <a:chOff x="3768188" y="4684025"/>
            <a:chExt cx="1607575" cy="178225"/>
          </a:xfrm>
        </p:grpSpPr>
        <p:sp>
          <p:nvSpPr>
            <p:cNvPr id="76" name="Google Shape;76;p3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3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79" name="Google Shape;79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21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419" name="Google Shape;419;p21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1" name="Google Shape;421;p21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422" name="Google Shape;422;p2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7" name="Google Shape;427;p21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428" name="Google Shape;428;p21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22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432" name="Google Shape;432;p22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22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434" name="Google Shape;434;p2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" name="Google Shape;439;p22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440" name="Google Shape;440;p2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" name="Google Shape;445;p22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446" name="Google Shape;446;p22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5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body" idx="1"/>
          </p:nvPr>
        </p:nvSpPr>
        <p:spPr>
          <a:xfrm>
            <a:off x="713225" y="1073075"/>
            <a:ext cx="7717500" cy="34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Char char="■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87" name="Google Shape;87;p4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88" name="Google Shape;88;p4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" name="Google Shape;89;p4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90" name="Google Shape;90;p4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4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96" name="Google Shape;96;p4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1" name="Google Shape;101;p4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102" name="Google Shape;102;p4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1095150" y="521225"/>
            <a:ext cx="69537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subTitle" idx="1"/>
          </p:nvPr>
        </p:nvSpPr>
        <p:spPr>
          <a:xfrm>
            <a:off x="1051706" y="1776125"/>
            <a:ext cx="3103200" cy="89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"/>
          <p:cNvSpPr txBox="1">
            <a:spLocks noGrp="1"/>
          </p:cNvSpPr>
          <p:nvPr>
            <p:ph type="subTitle" idx="2"/>
          </p:nvPr>
        </p:nvSpPr>
        <p:spPr>
          <a:xfrm>
            <a:off x="1051719" y="2612575"/>
            <a:ext cx="3103200" cy="160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subTitle" idx="3"/>
          </p:nvPr>
        </p:nvSpPr>
        <p:spPr>
          <a:xfrm>
            <a:off x="4989083" y="1776125"/>
            <a:ext cx="3103200" cy="89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ubTitle" idx="4"/>
          </p:nvPr>
        </p:nvSpPr>
        <p:spPr>
          <a:xfrm>
            <a:off x="4989094" y="2612575"/>
            <a:ext cx="3103200" cy="160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0" name="Google Shape;110;p5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111" name="Google Shape;111;p5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5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14" name="Google Shape;114;p5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" name="Google Shape;119;p5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120" name="Google Shape;120;p5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6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125" name="Google Shape;125;p6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126;p6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" name="Google Shape;132;p6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133" name="Google Shape;133;p6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8" name="Google Shape;138;p6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139" name="Google Shape;139;p6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>
            <a:spLocks noGrp="1"/>
          </p:cNvSpPr>
          <p:nvPr>
            <p:ph type="pic" idx="2"/>
          </p:nvPr>
        </p:nvSpPr>
        <p:spPr>
          <a:xfrm>
            <a:off x="5838175" y="745800"/>
            <a:ext cx="3305700" cy="3651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143" name="Google Shape;143;p7"/>
          <p:cNvSpPr txBox="1">
            <a:spLocks noGrp="1"/>
          </p:cNvSpPr>
          <p:nvPr>
            <p:ph type="subTitle" idx="1"/>
          </p:nvPr>
        </p:nvSpPr>
        <p:spPr>
          <a:xfrm>
            <a:off x="713225" y="1520125"/>
            <a:ext cx="3722700" cy="30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2100"/>
            </a:lvl9pPr>
          </a:lstStyle>
          <a:p>
            <a:endParaRPr/>
          </a:p>
        </p:txBody>
      </p:sp>
      <p:sp>
        <p:nvSpPr>
          <p:cNvPr id="144" name="Google Shape;144;p7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4761000" cy="8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7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146" name="Google Shape;146;p7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7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49" name="Google Shape;149;p7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7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7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7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" name="Google Shape;154;p7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155" name="Google Shape;155;p7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59" name="Google Shape;159;p8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160" name="Google Shape;160;p8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1;p8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62" name="Google Shape;162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167;p8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168" name="Google Shape;168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3" name="Google Shape;173;p8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174" name="Google Shape;174;p8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8"/>
          <p:cNvGrpSpPr/>
          <p:nvPr/>
        </p:nvGrpSpPr>
        <p:grpSpPr>
          <a:xfrm>
            <a:off x="3768188" y="281250"/>
            <a:ext cx="1607575" cy="178225"/>
            <a:chOff x="3768188" y="4684025"/>
            <a:chExt cx="1607575" cy="178225"/>
          </a:xfrm>
        </p:grpSpPr>
        <p:sp>
          <p:nvSpPr>
            <p:cNvPr id="179" name="Google Shape;179;p8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" name="Google Shape;181;p8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82" name="Google Shape;182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9" name="Google Shape;189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90" name="Google Shape;190;p9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191" name="Google Shape;191;p9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9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194" name="Google Shape;194;p9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9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97" name="Google Shape;197;p9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9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9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9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10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763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●"/>
              <a:defRPr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50" name="Google Shape;450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atriickC/CSCI-166-Project.git" TargetMode="Externa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6"/>
          <p:cNvSpPr txBox="1">
            <a:spLocks noGrp="1"/>
          </p:cNvSpPr>
          <p:nvPr>
            <p:ph type="ctrTitle"/>
          </p:nvPr>
        </p:nvSpPr>
        <p:spPr>
          <a:xfrm>
            <a:off x="1680900" y="1285850"/>
            <a:ext cx="5782200" cy="15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 dirty="0"/>
              <a:t>DEEP Q-NETWORKS ON ATARI</a:t>
            </a:r>
            <a:r>
              <a:rPr lang="en" sz="3000" dirty="0"/>
              <a:t>:</a:t>
            </a:r>
            <a:endParaRPr lang="en-US" sz="3000" dirty="0"/>
          </a:p>
        </p:txBody>
      </p:sp>
      <p:sp>
        <p:nvSpPr>
          <p:cNvPr id="459" name="Google Shape;459;p26"/>
          <p:cNvSpPr txBox="1">
            <a:spLocks noGrp="1"/>
          </p:cNvSpPr>
          <p:nvPr>
            <p:ph type="subTitle" idx="1"/>
          </p:nvPr>
        </p:nvSpPr>
        <p:spPr>
          <a:xfrm>
            <a:off x="1680900" y="3379750"/>
            <a:ext cx="5782200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300" dirty="0">
                <a:latin typeface="Press Start 2P"/>
              </a:rPr>
              <a:t>By Patrick Cortez</a:t>
            </a:r>
            <a:endParaRPr lang="en-US" sz="1300">
              <a:latin typeface="Press Start 2P"/>
            </a:endParaRPr>
          </a:p>
          <a:p>
            <a:pPr marL="0" indent="0"/>
            <a:r>
              <a:rPr lang="en" sz="1300" dirty="0">
                <a:latin typeface="Press Start 2P"/>
              </a:rPr>
              <a:t>CSCI 166</a:t>
            </a:r>
            <a:br>
              <a:rPr lang="en" sz="1300" dirty="0">
                <a:latin typeface="Press Start 2P"/>
              </a:rPr>
            </a:br>
            <a:r>
              <a:rPr lang="en" sz="1000" dirty="0">
                <a:latin typeface="Press Start 2P"/>
              </a:rPr>
              <a:t>https://github.com/PaatriickC/CSCI-166-Project</a:t>
            </a:r>
            <a:r>
              <a:rPr lang="en" sz="1300" dirty="0">
                <a:latin typeface="Press Start 2P"/>
              </a:rPr>
              <a:t> </a:t>
            </a:r>
          </a:p>
        </p:txBody>
      </p:sp>
      <p:sp>
        <p:nvSpPr>
          <p:cNvPr id="460" name="Google Shape;460;p26"/>
          <p:cNvSpPr txBox="1">
            <a:spLocks noGrp="1"/>
          </p:cNvSpPr>
          <p:nvPr>
            <p:ph type="ctrTitle" idx="2"/>
          </p:nvPr>
        </p:nvSpPr>
        <p:spPr>
          <a:xfrm>
            <a:off x="1680900" y="2721350"/>
            <a:ext cx="5782200" cy="6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500" dirty="0"/>
              <a:t>BASELINE DQN vs. DOUBLE DQN</a:t>
            </a:r>
          </a:p>
        </p:txBody>
      </p:sp>
      <p:grpSp>
        <p:nvGrpSpPr>
          <p:cNvPr id="461" name="Google Shape;461;p26"/>
          <p:cNvGrpSpPr/>
          <p:nvPr/>
        </p:nvGrpSpPr>
        <p:grpSpPr>
          <a:xfrm>
            <a:off x="744501" y="741161"/>
            <a:ext cx="1174490" cy="1118533"/>
            <a:chOff x="4011167" y="1434654"/>
            <a:chExt cx="1875283" cy="1785938"/>
          </a:xfrm>
        </p:grpSpPr>
        <p:grpSp>
          <p:nvGrpSpPr>
            <p:cNvPr id="462" name="Google Shape;462;p26"/>
            <p:cNvGrpSpPr/>
            <p:nvPr/>
          </p:nvGrpSpPr>
          <p:grpSpPr>
            <a:xfrm>
              <a:off x="4011167" y="1434654"/>
              <a:ext cx="1874615" cy="1785651"/>
              <a:chOff x="4011167" y="1434654"/>
              <a:chExt cx="1874615" cy="1785651"/>
            </a:xfrm>
          </p:grpSpPr>
          <p:sp>
            <p:nvSpPr>
              <p:cNvPr id="463" name="Google Shape;463;p26"/>
              <p:cNvSpPr/>
              <p:nvPr/>
            </p:nvSpPr>
            <p:spPr>
              <a:xfrm>
                <a:off x="5439917" y="2149030"/>
                <a:ext cx="1488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48875" extrusionOk="0">
                    <a:moveTo>
                      <a:pt x="89345" y="148876"/>
                    </a:moveTo>
                    <a:lnTo>
                      <a:pt x="89345" y="119063"/>
                    </a:lnTo>
                    <a:lnTo>
                      <a:pt x="119063" y="119063"/>
                    </a:lnTo>
                    <a:lnTo>
                      <a:pt x="119063" y="89344"/>
                    </a:lnTo>
                    <a:lnTo>
                      <a:pt x="148876" y="89344"/>
                    </a:lnTo>
                    <a:lnTo>
                      <a:pt x="148876" y="29813"/>
                    </a:lnTo>
                    <a:lnTo>
                      <a:pt x="119063" y="29813"/>
                    </a:lnTo>
                    <a:lnTo>
                      <a:pt x="119063" y="0"/>
                    </a:lnTo>
                    <a:lnTo>
                      <a:pt x="89345" y="0"/>
                    </a:lnTo>
                    <a:lnTo>
                      <a:pt x="89345" y="29813"/>
                    </a:lnTo>
                    <a:lnTo>
                      <a:pt x="59627" y="29813"/>
                    </a:lnTo>
                    <a:lnTo>
                      <a:pt x="59627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89344"/>
                    </a:lnTo>
                    <a:lnTo>
                      <a:pt x="29813" y="89344"/>
                    </a:lnTo>
                    <a:lnTo>
                      <a:pt x="29813" y="119063"/>
                    </a:lnTo>
                    <a:lnTo>
                      <a:pt x="59627" y="119063"/>
                    </a:lnTo>
                    <a:lnTo>
                      <a:pt x="59627" y="148876"/>
                    </a:lnTo>
                    <a:lnTo>
                      <a:pt x="89345" y="148876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accent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26"/>
              <p:cNvSpPr/>
              <p:nvPr/>
            </p:nvSpPr>
            <p:spPr>
              <a:xfrm>
                <a:off x="4189856" y="2000249"/>
                <a:ext cx="148780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148780" extrusionOk="0">
                    <a:moveTo>
                      <a:pt x="59436" y="89344"/>
                    </a:moveTo>
                    <a:lnTo>
                      <a:pt x="59436" y="119063"/>
                    </a:lnTo>
                    <a:lnTo>
                      <a:pt x="59436" y="148781"/>
                    </a:lnTo>
                    <a:lnTo>
                      <a:pt x="89249" y="148781"/>
                    </a:lnTo>
                    <a:lnTo>
                      <a:pt x="89249" y="119063"/>
                    </a:lnTo>
                    <a:lnTo>
                      <a:pt x="89249" y="89344"/>
                    </a:lnTo>
                    <a:lnTo>
                      <a:pt x="119063" y="89344"/>
                    </a:lnTo>
                    <a:lnTo>
                      <a:pt x="148781" y="89344"/>
                    </a:lnTo>
                    <a:lnTo>
                      <a:pt x="148781" y="59531"/>
                    </a:lnTo>
                    <a:lnTo>
                      <a:pt x="119063" y="59531"/>
                    </a:lnTo>
                    <a:lnTo>
                      <a:pt x="89249" y="59531"/>
                    </a:lnTo>
                    <a:lnTo>
                      <a:pt x="89249" y="29718"/>
                    </a:lnTo>
                    <a:lnTo>
                      <a:pt x="89249" y="0"/>
                    </a:lnTo>
                    <a:lnTo>
                      <a:pt x="59436" y="0"/>
                    </a:lnTo>
                    <a:lnTo>
                      <a:pt x="59436" y="29718"/>
                    </a:lnTo>
                    <a:lnTo>
                      <a:pt x="59436" y="59531"/>
                    </a:lnTo>
                    <a:lnTo>
                      <a:pt x="29718" y="59531"/>
                    </a:lnTo>
                    <a:lnTo>
                      <a:pt x="0" y="59531"/>
                    </a:lnTo>
                    <a:lnTo>
                      <a:pt x="0" y="89344"/>
                    </a:lnTo>
                    <a:lnTo>
                      <a:pt x="29718" y="89344"/>
                    </a:lnTo>
                    <a:lnTo>
                      <a:pt x="59436" y="89344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26"/>
              <p:cNvSpPr/>
              <p:nvPr/>
            </p:nvSpPr>
            <p:spPr>
              <a:xfrm>
                <a:off x="4338637" y="2089593"/>
                <a:ext cx="148780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148780" extrusionOk="0">
                    <a:moveTo>
                      <a:pt x="89345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29718" y="59436"/>
                    </a:lnTo>
                    <a:lnTo>
                      <a:pt x="0" y="59436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59531" y="89249"/>
                    </a:lnTo>
                    <a:lnTo>
                      <a:pt x="59531" y="119063"/>
                    </a:lnTo>
                    <a:lnTo>
                      <a:pt x="59531" y="148781"/>
                    </a:lnTo>
                    <a:lnTo>
                      <a:pt x="89345" y="148781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119063" y="89249"/>
                    </a:lnTo>
                    <a:lnTo>
                      <a:pt x="148780" y="89249"/>
                    </a:lnTo>
                    <a:lnTo>
                      <a:pt x="148780" y="59436"/>
                    </a:lnTo>
                    <a:lnTo>
                      <a:pt x="119063" y="59436"/>
                    </a:lnTo>
                    <a:lnTo>
                      <a:pt x="89345" y="59436"/>
                    </a:lnTo>
                    <a:lnTo>
                      <a:pt x="89345" y="29718"/>
                    </a:lnTo>
                    <a:lnTo>
                      <a:pt x="89345" y="0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26"/>
              <p:cNvSpPr/>
              <p:nvPr/>
            </p:nvSpPr>
            <p:spPr>
              <a:xfrm>
                <a:off x="4011167" y="1434654"/>
                <a:ext cx="1874615" cy="1785651"/>
              </a:xfrm>
              <a:custGeom>
                <a:avLst/>
                <a:gdLst/>
                <a:ahLst/>
                <a:cxnLst/>
                <a:rect l="l" t="t" r="r" b="b"/>
                <a:pathLst>
                  <a:path w="1874615" h="1785651" extrusionOk="0">
                    <a:moveTo>
                      <a:pt x="327470" y="1250252"/>
                    </a:moveTo>
                    <a:lnTo>
                      <a:pt x="327470" y="1279970"/>
                    </a:lnTo>
                    <a:lnTo>
                      <a:pt x="387001" y="1279970"/>
                    </a:lnTo>
                    <a:lnTo>
                      <a:pt x="387001" y="1309688"/>
                    </a:lnTo>
                    <a:lnTo>
                      <a:pt x="357283" y="1309688"/>
                    </a:lnTo>
                    <a:lnTo>
                      <a:pt x="357283" y="1339406"/>
                    </a:lnTo>
                    <a:lnTo>
                      <a:pt x="387001" y="1339406"/>
                    </a:lnTo>
                    <a:lnTo>
                      <a:pt x="387001" y="1369124"/>
                    </a:lnTo>
                    <a:lnTo>
                      <a:pt x="446532" y="1369124"/>
                    </a:lnTo>
                    <a:lnTo>
                      <a:pt x="446532" y="1398842"/>
                    </a:lnTo>
                    <a:lnTo>
                      <a:pt x="506063" y="1398842"/>
                    </a:lnTo>
                    <a:lnTo>
                      <a:pt x="506063" y="1369124"/>
                    </a:lnTo>
                    <a:lnTo>
                      <a:pt x="565595" y="1369124"/>
                    </a:lnTo>
                    <a:lnTo>
                      <a:pt x="565595" y="1339406"/>
                    </a:lnTo>
                    <a:lnTo>
                      <a:pt x="625126" y="1339406"/>
                    </a:lnTo>
                    <a:lnTo>
                      <a:pt x="625126" y="1369124"/>
                    </a:lnTo>
                    <a:lnTo>
                      <a:pt x="595408" y="1369124"/>
                    </a:lnTo>
                    <a:lnTo>
                      <a:pt x="595408" y="1398842"/>
                    </a:lnTo>
                    <a:lnTo>
                      <a:pt x="625126" y="1398842"/>
                    </a:lnTo>
                    <a:lnTo>
                      <a:pt x="625126" y="1428560"/>
                    </a:lnTo>
                    <a:lnTo>
                      <a:pt x="654844" y="1428560"/>
                    </a:lnTo>
                    <a:lnTo>
                      <a:pt x="654844" y="1517904"/>
                    </a:lnTo>
                    <a:lnTo>
                      <a:pt x="625126" y="1517904"/>
                    </a:lnTo>
                    <a:lnTo>
                      <a:pt x="625126" y="1547622"/>
                    </a:lnTo>
                    <a:lnTo>
                      <a:pt x="595408" y="1547622"/>
                    </a:lnTo>
                    <a:lnTo>
                      <a:pt x="595408" y="1636967"/>
                    </a:lnTo>
                    <a:lnTo>
                      <a:pt x="625126" y="1636967"/>
                    </a:lnTo>
                    <a:lnTo>
                      <a:pt x="625126" y="1696498"/>
                    </a:lnTo>
                    <a:lnTo>
                      <a:pt x="654844" y="1696498"/>
                    </a:lnTo>
                    <a:lnTo>
                      <a:pt x="654844" y="1726216"/>
                    </a:lnTo>
                    <a:lnTo>
                      <a:pt x="684562" y="1726216"/>
                    </a:lnTo>
                    <a:lnTo>
                      <a:pt x="684562" y="1755934"/>
                    </a:lnTo>
                    <a:lnTo>
                      <a:pt x="744093" y="1755934"/>
                    </a:lnTo>
                    <a:lnTo>
                      <a:pt x="744093" y="1785652"/>
                    </a:lnTo>
                    <a:lnTo>
                      <a:pt x="922687" y="1785652"/>
                    </a:lnTo>
                    <a:lnTo>
                      <a:pt x="922687" y="1755934"/>
                    </a:lnTo>
                    <a:lnTo>
                      <a:pt x="982218" y="1755934"/>
                    </a:lnTo>
                    <a:lnTo>
                      <a:pt x="982218" y="1726216"/>
                    </a:lnTo>
                    <a:lnTo>
                      <a:pt x="1011936" y="1726216"/>
                    </a:lnTo>
                    <a:lnTo>
                      <a:pt x="1011936" y="1696498"/>
                    </a:lnTo>
                    <a:lnTo>
                      <a:pt x="1041654" y="1696498"/>
                    </a:lnTo>
                    <a:lnTo>
                      <a:pt x="1041654" y="1636967"/>
                    </a:lnTo>
                    <a:lnTo>
                      <a:pt x="1071372" y="1636967"/>
                    </a:lnTo>
                    <a:lnTo>
                      <a:pt x="1071372" y="1547622"/>
                    </a:lnTo>
                    <a:lnTo>
                      <a:pt x="1041654" y="1547622"/>
                    </a:lnTo>
                    <a:lnTo>
                      <a:pt x="1041654" y="1517904"/>
                    </a:lnTo>
                    <a:lnTo>
                      <a:pt x="1011936" y="1517904"/>
                    </a:lnTo>
                    <a:lnTo>
                      <a:pt x="1011936" y="1428560"/>
                    </a:lnTo>
                    <a:lnTo>
                      <a:pt x="982218" y="1428560"/>
                    </a:lnTo>
                    <a:lnTo>
                      <a:pt x="982218" y="1398842"/>
                    </a:lnTo>
                    <a:lnTo>
                      <a:pt x="1101281" y="1398842"/>
                    </a:lnTo>
                    <a:lnTo>
                      <a:pt x="1101281" y="1369124"/>
                    </a:lnTo>
                    <a:lnTo>
                      <a:pt x="1339406" y="1369124"/>
                    </a:lnTo>
                    <a:lnTo>
                      <a:pt x="1339406" y="1339406"/>
                    </a:lnTo>
                    <a:lnTo>
                      <a:pt x="1369124" y="1339406"/>
                    </a:lnTo>
                    <a:lnTo>
                      <a:pt x="1369124" y="1309688"/>
                    </a:lnTo>
                    <a:lnTo>
                      <a:pt x="1398842" y="1309688"/>
                    </a:lnTo>
                    <a:lnTo>
                      <a:pt x="1398842" y="1220343"/>
                    </a:lnTo>
                    <a:lnTo>
                      <a:pt x="1428560" y="1220343"/>
                    </a:lnTo>
                    <a:lnTo>
                      <a:pt x="1428560" y="1130999"/>
                    </a:lnTo>
                    <a:lnTo>
                      <a:pt x="1458278" y="1130999"/>
                    </a:lnTo>
                    <a:lnTo>
                      <a:pt x="1458278" y="1011936"/>
                    </a:lnTo>
                    <a:lnTo>
                      <a:pt x="1428560" y="1011936"/>
                    </a:lnTo>
                    <a:lnTo>
                      <a:pt x="1428560" y="892874"/>
                    </a:lnTo>
                    <a:lnTo>
                      <a:pt x="1398842" y="892874"/>
                    </a:lnTo>
                    <a:lnTo>
                      <a:pt x="1398842" y="803529"/>
                    </a:lnTo>
                    <a:lnTo>
                      <a:pt x="1369124" y="803529"/>
                    </a:lnTo>
                    <a:lnTo>
                      <a:pt x="1369124" y="773811"/>
                    </a:lnTo>
                    <a:lnTo>
                      <a:pt x="1339406" y="773811"/>
                    </a:lnTo>
                    <a:lnTo>
                      <a:pt x="1339406" y="684467"/>
                    </a:lnTo>
                    <a:lnTo>
                      <a:pt x="1369124" y="684467"/>
                    </a:lnTo>
                    <a:lnTo>
                      <a:pt x="1369124" y="654749"/>
                    </a:lnTo>
                    <a:lnTo>
                      <a:pt x="1398842" y="654749"/>
                    </a:lnTo>
                    <a:lnTo>
                      <a:pt x="1398842" y="625031"/>
                    </a:lnTo>
                    <a:lnTo>
                      <a:pt x="1428560" y="625031"/>
                    </a:lnTo>
                    <a:lnTo>
                      <a:pt x="1428560" y="595313"/>
                    </a:lnTo>
                    <a:lnTo>
                      <a:pt x="1458278" y="595313"/>
                    </a:lnTo>
                    <a:lnTo>
                      <a:pt x="1458278" y="535781"/>
                    </a:lnTo>
                    <a:lnTo>
                      <a:pt x="1487996" y="535781"/>
                    </a:lnTo>
                    <a:lnTo>
                      <a:pt x="1487996" y="565499"/>
                    </a:lnTo>
                    <a:lnTo>
                      <a:pt x="1517714" y="565499"/>
                    </a:lnTo>
                    <a:lnTo>
                      <a:pt x="1517714" y="625031"/>
                    </a:lnTo>
                    <a:lnTo>
                      <a:pt x="1547432" y="625031"/>
                    </a:lnTo>
                    <a:lnTo>
                      <a:pt x="1547432" y="654749"/>
                    </a:lnTo>
                    <a:lnTo>
                      <a:pt x="1577150" y="654749"/>
                    </a:lnTo>
                    <a:lnTo>
                      <a:pt x="1577150" y="684467"/>
                    </a:lnTo>
                    <a:lnTo>
                      <a:pt x="1636681" y="684467"/>
                    </a:lnTo>
                    <a:lnTo>
                      <a:pt x="1636681" y="654749"/>
                    </a:lnTo>
                    <a:lnTo>
                      <a:pt x="1666399" y="654749"/>
                    </a:lnTo>
                    <a:lnTo>
                      <a:pt x="1666399" y="625031"/>
                    </a:lnTo>
                    <a:lnTo>
                      <a:pt x="1636681" y="625031"/>
                    </a:lnTo>
                    <a:lnTo>
                      <a:pt x="1636681" y="595313"/>
                    </a:lnTo>
                    <a:lnTo>
                      <a:pt x="1606963" y="595313"/>
                    </a:lnTo>
                    <a:lnTo>
                      <a:pt x="1606963" y="535781"/>
                    </a:lnTo>
                    <a:lnTo>
                      <a:pt x="1577245" y="535781"/>
                    </a:lnTo>
                    <a:lnTo>
                      <a:pt x="1577245" y="476250"/>
                    </a:lnTo>
                    <a:lnTo>
                      <a:pt x="1547527" y="476250"/>
                    </a:lnTo>
                    <a:lnTo>
                      <a:pt x="1547527" y="416719"/>
                    </a:lnTo>
                    <a:lnTo>
                      <a:pt x="1577245" y="416719"/>
                    </a:lnTo>
                    <a:lnTo>
                      <a:pt x="1577245" y="357188"/>
                    </a:lnTo>
                    <a:lnTo>
                      <a:pt x="1606963" y="357188"/>
                    </a:lnTo>
                    <a:lnTo>
                      <a:pt x="1606963" y="327470"/>
                    </a:lnTo>
                    <a:lnTo>
                      <a:pt x="1636681" y="327470"/>
                    </a:lnTo>
                    <a:lnTo>
                      <a:pt x="1636681" y="297752"/>
                    </a:lnTo>
                    <a:lnTo>
                      <a:pt x="1666399" y="297752"/>
                    </a:lnTo>
                    <a:lnTo>
                      <a:pt x="1666399" y="268034"/>
                    </a:lnTo>
                    <a:lnTo>
                      <a:pt x="1696117" y="268034"/>
                    </a:lnTo>
                    <a:lnTo>
                      <a:pt x="1696117" y="238316"/>
                    </a:lnTo>
                    <a:lnTo>
                      <a:pt x="1755648" y="238316"/>
                    </a:lnTo>
                    <a:lnTo>
                      <a:pt x="1755648" y="208598"/>
                    </a:lnTo>
                    <a:lnTo>
                      <a:pt x="1815179" y="208598"/>
                    </a:lnTo>
                    <a:lnTo>
                      <a:pt x="1815179" y="178880"/>
                    </a:lnTo>
                    <a:lnTo>
                      <a:pt x="1844897" y="178880"/>
                    </a:lnTo>
                    <a:lnTo>
                      <a:pt x="1844897" y="89535"/>
                    </a:lnTo>
                    <a:lnTo>
                      <a:pt x="1874615" y="89535"/>
                    </a:lnTo>
                    <a:lnTo>
                      <a:pt x="1874615" y="0"/>
                    </a:lnTo>
                    <a:lnTo>
                      <a:pt x="1785271" y="0"/>
                    </a:lnTo>
                    <a:lnTo>
                      <a:pt x="1785271" y="29718"/>
                    </a:lnTo>
                    <a:lnTo>
                      <a:pt x="1695926" y="29718"/>
                    </a:lnTo>
                    <a:lnTo>
                      <a:pt x="1695926" y="59436"/>
                    </a:lnTo>
                    <a:lnTo>
                      <a:pt x="1666208" y="59436"/>
                    </a:lnTo>
                    <a:lnTo>
                      <a:pt x="1666208" y="118967"/>
                    </a:lnTo>
                    <a:lnTo>
                      <a:pt x="1636490" y="118967"/>
                    </a:lnTo>
                    <a:lnTo>
                      <a:pt x="1636490" y="178499"/>
                    </a:lnTo>
                    <a:lnTo>
                      <a:pt x="1606772" y="178499"/>
                    </a:lnTo>
                    <a:lnTo>
                      <a:pt x="1606772" y="208217"/>
                    </a:lnTo>
                    <a:lnTo>
                      <a:pt x="1577054" y="208217"/>
                    </a:lnTo>
                    <a:lnTo>
                      <a:pt x="1577054" y="237935"/>
                    </a:lnTo>
                    <a:lnTo>
                      <a:pt x="1547336" y="237935"/>
                    </a:lnTo>
                    <a:lnTo>
                      <a:pt x="1547336" y="267653"/>
                    </a:lnTo>
                    <a:lnTo>
                      <a:pt x="1517618" y="267653"/>
                    </a:lnTo>
                    <a:lnTo>
                      <a:pt x="1517618" y="297371"/>
                    </a:lnTo>
                    <a:lnTo>
                      <a:pt x="1458087" y="297371"/>
                    </a:lnTo>
                    <a:lnTo>
                      <a:pt x="1458087" y="327089"/>
                    </a:lnTo>
                    <a:lnTo>
                      <a:pt x="1398556" y="327089"/>
                    </a:lnTo>
                    <a:lnTo>
                      <a:pt x="1398556" y="297371"/>
                    </a:lnTo>
                    <a:lnTo>
                      <a:pt x="1368838" y="297371"/>
                    </a:lnTo>
                    <a:lnTo>
                      <a:pt x="1368838" y="267653"/>
                    </a:lnTo>
                    <a:lnTo>
                      <a:pt x="1279493" y="267653"/>
                    </a:lnTo>
                    <a:lnTo>
                      <a:pt x="1279493" y="237935"/>
                    </a:lnTo>
                    <a:lnTo>
                      <a:pt x="1249775" y="237935"/>
                    </a:lnTo>
                    <a:lnTo>
                      <a:pt x="1249775" y="208217"/>
                    </a:lnTo>
                    <a:lnTo>
                      <a:pt x="1220057" y="208217"/>
                    </a:lnTo>
                    <a:lnTo>
                      <a:pt x="1220057" y="237935"/>
                    </a:lnTo>
                    <a:lnTo>
                      <a:pt x="1190339" y="237935"/>
                    </a:lnTo>
                    <a:lnTo>
                      <a:pt x="1190339" y="267653"/>
                    </a:lnTo>
                    <a:lnTo>
                      <a:pt x="1011745" y="267653"/>
                    </a:lnTo>
                    <a:lnTo>
                      <a:pt x="1011745" y="297371"/>
                    </a:lnTo>
                    <a:lnTo>
                      <a:pt x="773620" y="297371"/>
                    </a:lnTo>
                    <a:lnTo>
                      <a:pt x="773620" y="327089"/>
                    </a:lnTo>
                    <a:lnTo>
                      <a:pt x="446151" y="327089"/>
                    </a:lnTo>
                    <a:lnTo>
                      <a:pt x="446151" y="356807"/>
                    </a:lnTo>
                    <a:lnTo>
                      <a:pt x="356807" y="356807"/>
                    </a:lnTo>
                    <a:lnTo>
                      <a:pt x="356807" y="386525"/>
                    </a:lnTo>
                    <a:lnTo>
                      <a:pt x="327089" y="386525"/>
                    </a:lnTo>
                    <a:lnTo>
                      <a:pt x="327089" y="446056"/>
                    </a:lnTo>
                    <a:lnTo>
                      <a:pt x="356807" y="446056"/>
                    </a:lnTo>
                    <a:lnTo>
                      <a:pt x="356807" y="475774"/>
                    </a:lnTo>
                    <a:lnTo>
                      <a:pt x="446151" y="475774"/>
                    </a:lnTo>
                    <a:lnTo>
                      <a:pt x="446151" y="446056"/>
                    </a:lnTo>
                    <a:lnTo>
                      <a:pt x="475869" y="446056"/>
                    </a:lnTo>
                    <a:lnTo>
                      <a:pt x="475869" y="475774"/>
                    </a:lnTo>
                    <a:lnTo>
                      <a:pt x="505587" y="475774"/>
                    </a:lnTo>
                    <a:lnTo>
                      <a:pt x="505587" y="624554"/>
                    </a:lnTo>
                    <a:lnTo>
                      <a:pt x="535305" y="624554"/>
                    </a:lnTo>
                    <a:lnTo>
                      <a:pt x="535305" y="743617"/>
                    </a:lnTo>
                    <a:lnTo>
                      <a:pt x="565023" y="743617"/>
                    </a:lnTo>
                    <a:lnTo>
                      <a:pt x="565023" y="832961"/>
                    </a:lnTo>
                    <a:lnTo>
                      <a:pt x="594741" y="832961"/>
                    </a:lnTo>
                    <a:lnTo>
                      <a:pt x="594741" y="862679"/>
                    </a:lnTo>
                    <a:lnTo>
                      <a:pt x="624459" y="862679"/>
                    </a:lnTo>
                    <a:lnTo>
                      <a:pt x="624459" y="952024"/>
                    </a:lnTo>
                    <a:lnTo>
                      <a:pt x="654177" y="952024"/>
                    </a:lnTo>
                    <a:lnTo>
                      <a:pt x="654177" y="1041368"/>
                    </a:lnTo>
                    <a:lnTo>
                      <a:pt x="683895" y="1041368"/>
                    </a:lnTo>
                    <a:lnTo>
                      <a:pt x="683895" y="1100900"/>
                    </a:lnTo>
                    <a:lnTo>
                      <a:pt x="654177" y="1100900"/>
                    </a:lnTo>
                    <a:lnTo>
                      <a:pt x="654177" y="1071182"/>
                    </a:lnTo>
                    <a:lnTo>
                      <a:pt x="624459" y="1071182"/>
                    </a:lnTo>
                    <a:lnTo>
                      <a:pt x="624459" y="1100900"/>
                    </a:lnTo>
                    <a:lnTo>
                      <a:pt x="594741" y="1100900"/>
                    </a:lnTo>
                    <a:lnTo>
                      <a:pt x="594741" y="1041368"/>
                    </a:lnTo>
                    <a:lnTo>
                      <a:pt x="624459" y="1041368"/>
                    </a:lnTo>
                    <a:lnTo>
                      <a:pt x="624459" y="981837"/>
                    </a:lnTo>
                    <a:lnTo>
                      <a:pt x="594741" y="981837"/>
                    </a:lnTo>
                    <a:lnTo>
                      <a:pt x="594741" y="952119"/>
                    </a:lnTo>
                    <a:lnTo>
                      <a:pt x="565023" y="952119"/>
                    </a:lnTo>
                    <a:lnTo>
                      <a:pt x="565023" y="922401"/>
                    </a:lnTo>
                    <a:lnTo>
                      <a:pt x="505492" y="922401"/>
                    </a:lnTo>
                    <a:lnTo>
                      <a:pt x="505492" y="892683"/>
                    </a:lnTo>
                    <a:lnTo>
                      <a:pt x="445961" y="892683"/>
                    </a:lnTo>
                    <a:lnTo>
                      <a:pt x="445961" y="862965"/>
                    </a:lnTo>
                    <a:lnTo>
                      <a:pt x="386429" y="862965"/>
                    </a:lnTo>
                    <a:lnTo>
                      <a:pt x="386429" y="833247"/>
                    </a:lnTo>
                    <a:lnTo>
                      <a:pt x="326898" y="833247"/>
                    </a:lnTo>
                    <a:lnTo>
                      <a:pt x="326898" y="803529"/>
                    </a:lnTo>
                    <a:lnTo>
                      <a:pt x="267367" y="803529"/>
                    </a:lnTo>
                    <a:lnTo>
                      <a:pt x="267367" y="773811"/>
                    </a:lnTo>
                    <a:lnTo>
                      <a:pt x="207836" y="773811"/>
                    </a:lnTo>
                    <a:lnTo>
                      <a:pt x="207836" y="744093"/>
                    </a:lnTo>
                    <a:lnTo>
                      <a:pt x="148304" y="744093"/>
                    </a:lnTo>
                    <a:lnTo>
                      <a:pt x="148304" y="714375"/>
                    </a:lnTo>
                    <a:lnTo>
                      <a:pt x="88773" y="714375"/>
                    </a:lnTo>
                    <a:lnTo>
                      <a:pt x="88773" y="684657"/>
                    </a:lnTo>
                    <a:lnTo>
                      <a:pt x="0" y="684657"/>
                    </a:lnTo>
                    <a:lnTo>
                      <a:pt x="0" y="774002"/>
                    </a:lnTo>
                    <a:lnTo>
                      <a:pt x="29718" y="774002"/>
                    </a:lnTo>
                    <a:lnTo>
                      <a:pt x="29718" y="833533"/>
                    </a:lnTo>
                    <a:lnTo>
                      <a:pt x="59436" y="833533"/>
                    </a:lnTo>
                    <a:lnTo>
                      <a:pt x="59436" y="893064"/>
                    </a:lnTo>
                    <a:lnTo>
                      <a:pt x="89154" y="893064"/>
                    </a:lnTo>
                    <a:lnTo>
                      <a:pt x="89154" y="952595"/>
                    </a:lnTo>
                    <a:lnTo>
                      <a:pt x="118872" y="952595"/>
                    </a:lnTo>
                    <a:lnTo>
                      <a:pt x="118872" y="1012127"/>
                    </a:lnTo>
                    <a:lnTo>
                      <a:pt x="148590" y="1012127"/>
                    </a:lnTo>
                    <a:lnTo>
                      <a:pt x="148590" y="1071658"/>
                    </a:lnTo>
                    <a:lnTo>
                      <a:pt x="178308" y="1071658"/>
                    </a:lnTo>
                    <a:lnTo>
                      <a:pt x="178308" y="1131189"/>
                    </a:lnTo>
                    <a:lnTo>
                      <a:pt x="208026" y="1131189"/>
                    </a:lnTo>
                    <a:lnTo>
                      <a:pt x="208026" y="1190720"/>
                    </a:lnTo>
                    <a:lnTo>
                      <a:pt x="237744" y="1190720"/>
                    </a:lnTo>
                    <a:lnTo>
                      <a:pt x="237744" y="1220438"/>
                    </a:lnTo>
                    <a:lnTo>
                      <a:pt x="267462" y="1220438"/>
                    </a:lnTo>
                    <a:lnTo>
                      <a:pt x="267462" y="1250156"/>
                    </a:lnTo>
                    <a:lnTo>
                      <a:pt x="326993" y="1250156"/>
                    </a:lnTo>
                    <a:close/>
                    <a:moveTo>
                      <a:pt x="1309688" y="387096"/>
                    </a:moveTo>
                    <a:lnTo>
                      <a:pt x="1339406" y="387096"/>
                    </a:lnTo>
                    <a:lnTo>
                      <a:pt x="1339406" y="416814"/>
                    </a:lnTo>
                    <a:lnTo>
                      <a:pt x="1309688" y="416814"/>
                    </a:lnTo>
                    <a:lnTo>
                      <a:pt x="1309688" y="387096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" name="Google Shape;467;p26"/>
            <p:cNvGrpSpPr/>
            <p:nvPr/>
          </p:nvGrpSpPr>
          <p:grpSpPr>
            <a:xfrm>
              <a:off x="4011168" y="1434655"/>
              <a:ext cx="1875282" cy="1785937"/>
              <a:chOff x="4011168" y="1434655"/>
              <a:chExt cx="1875282" cy="1785937"/>
            </a:xfrm>
          </p:grpSpPr>
          <p:grpSp>
            <p:nvGrpSpPr>
              <p:cNvPr id="468" name="Google Shape;468;p26"/>
              <p:cNvGrpSpPr/>
              <p:nvPr/>
            </p:nvGrpSpPr>
            <p:grpSpPr>
              <a:xfrm>
                <a:off x="4874418" y="2208656"/>
                <a:ext cx="208312" cy="238125"/>
                <a:chOff x="4874418" y="2208656"/>
                <a:chExt cx="208312" cy="238125"/>
              </a:xfrm>
            </p:grpSpPr>
            <p:sp>
              <p:nvSpPr>
                <p:cNvPr id="469" name="Google Shape;469;p26"/>
                <p:cNvSpPr/>
                <p:nvPr/>
              </p:nvSpPr>
              <p:spPr>
                <a:xfrm>
                  <a:off x="4933950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" name="Google Shape;470;p26"/>
                <p:cNvSpPr/>
                <p:nvPr/>
              </p:nvSpPr>
              <p:spPr>
                <a:xfrm>
                  <a:off x="5053012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1" name="Google Shape;471;p26"/>
                <p:cNvSpPr/>
                <p:nvPr/>
              </p:nvSpPr>
              <p:spPr>
                <a:xfrm>
                  <a:off x="4963668" y="2387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" name="Google Shape;472;p26"/>
                <p:cNvSpPr/>
                <p:nvPr/>
              </p:nvSpPr>
              <p:spPr>
                <a:xfrm>
                  <a:off x="4963668" y="22086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3" name="Google Shape;473;p26"/>
                <p:cNvSpPr/>
                <p:nvPr/>
              </p:nvSpPr>
              <p:spPr>
                <a:xfrm>
                  <a:off x="4904232" y="2297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4" name="Google Shape;474;p26"/>
                <p:cNvSpPr/>
                <p:nvPr/>
              </p:nvSpPr>
              <p:spPr>
                <a:xfrm>
                  <a:off x="4993481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" name="Google Shape;475;p26"/>
                <p:cNvSpPr/>
                <p:nvPr/>
              </p:nvSpPr>
              <p:spPr>
                <a:xfrm>
                  <a:off x="5053012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" name="Google Shape;476;p26"/>
                <p:cNvSpPr/>
                <p:nvPr/>
              </p:nvSpPr>
              <p:spPr>
                <a:xfrm>
                  <a:off x="4963668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" name="Google Shape;477;p26"/>
                <p:cNvSpPr/>
                <p:nvPr/>
              </p:nvSpPr>
              <p:spPr>
                <a:xfrm>
                  <a:off x="4874418" y="235743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" name="Google Shape;478;p26"/>
                <p:cNvSpPr/>
                <p:nvPr/>
              </p:nvSpPr>
              <p:spPr>
                <a:xfrm>
                  <a:off x="5023294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" name="Google Shape;479;p26"/>
                <p:cNvSpPr/>
                <p:nvPr/>
              </p:nvSpPr>
              <p:spPr>
                <a:xfrm>
                  <a:off x="4904231" y="2238374"/>
                  <a:ext cx="148780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78593" extrusionOk="0">
                      <a:moveTo>
                        <a:pt x="148781" y="59531"/>
                      </a:moveTo>
                      <a:lnTo>
                        <a:pt x="148781" y="119063"/>
                      </a:lnTo>
                      <a:lnTo>
                        <a:pt x="119063" y="119063"/>
                      </a:lnTo>
                      <a:lnTo>
                        <a:pt x="119063" y="148781"/>
                      </a:lnTo>
                      <a:lnTo>
                        <a:pt x="59436" y="148781"/>
                      </a:lnTo>
                      <a:lnTo>
                        <a:pt x="59436" y="178594"/>
                      </a:lnTo>
                      <a:lnTo>
                        <a:pt x="0" y="178594"/>
                      </a:lnTo>
                      <a:lnTo>
                        <a:pt x="0" y="119063"/>
                      </a:lnTo>
                      <a:lnTo>
                        <a:pt x="29718" y="119063"/>
                      </a:lnTo>
                      <a:lnTo>
                        <a:pt x="29718" y="59531"/>
                      </a:lnTo>
                      <a:lnTo>
                        <a:pt x="59436" y="59531"/>
                      </a:lnTo>
                      <a:lnTo>
                        <a:pt x="59436" y="29718"/>
                      </a:lnTo>
                      <a:lnTo>
                        <a:pt x="89249" y="29718"/>
                      </a:lnTo>
                      <a:lnTo>
                        <a:pt x="89249" y="0"/>
                      </a:lnTo>
                      <a:lnTo>
                        <a:pt x="119063" y="0"/>
                      </a:lnTo>
                      <a:lnTo>
                        <a:pt x="119063" y="59531"/>
                      </a:lnTo>
                      <a:lnTo>
                        <a:pt x="89249" y="59531"/>
                      </a:lnTo>
                      <a:lnTo>
                        <a:pt x="89249" y="89344"/>
                      </a:lnTo>
                      <a:lnTo>
                        <a:pt x="59436" y="89344"/>
                      </a:lnTo>
                      <a:lnTo>
                        <a:pt x="59436" y="119063"/>
                      </a:lnTo>
                      <a:lnTo>
                        <a:pt x="89249" y="119063"/>
                      </a:lnTo>
                      <a:lnTo>
                        <a:pt x="89249" y="89344"/>
                      </a:lnTo>
                      <a:lnTo>
                        <a:pt x="119063" y="89344"/>
                      </a:lnTo>
                      <a:lnTo>
                        <a:pt x="119063" y="59531"/>
                      </a:lnTo>
                      <a:lnTo>
                        <a:pt x="148781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" name="Google Shape;480;p26"/>
                <p:cNvSpPr/>
                <p:nvPr/>
              </p:nvSpPr>
              <p:spPr>
                <a:xfrm>
                  <a:off x="4874418" y="24169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" name="Google Shape;481;p26"/>
                <p:cNvSpPr/>
                <p:nvPr/>
              </p:nvSpPr>
              <p:spPr>
                <a:xfrm>
                  <a:off x="4993481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DAD0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" name="Google Shape;482;p26"/>
                <p:cNvSpPr/>
                <p:nvPr/>
              </p:nvSpPr>
              <p:spPr>
                <a:xfrm>
                  <a:off x="5023294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" name="Google Shape;483;p26"/>
                <p:cNvSpPr/>
                <p:nvPr/>
              </p:nvSpPr>
              <p:spPr>
                <a:xfrm>
                  <a:off x="4963668" y="235743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4" name="Google Shape;484;p26"/>
                <p:cNvSpPr/>
                <p:nvPr/>
              </p:nvSpPr>
              <p:spPr>
                <a:xfrm>
                  <a:off x="4904232" y="2387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5" name="Google Shape;485;p26"/>
              <p:cNvGrpSpPr/>
              <p:nvPr/>
            </p:nvGrpSpPr>
            <p:grpSpPr>
              <a:xfrm>
                <a:off x="4338637" y="1702593"/>
                <a:ext cx="1130999" cy="1160812"/>
                <a:chOff x="4338637" y="1702593"/>
                <a:chExt cx="1130999" cy="1160812"/>
              </a:xfrm>
            </p:grpSpPr>
            <p:grpSp>
              <p:nvGrpSpPr>
                <p:cNvPr id="486" name="Google Shape;486;p26"/>
                <p:cNvGrpSpPr/>
                <p:nvPr/>
              </p:nvGrpSpPr>
              <p:grpSpPr>
                <a:xfrm>
                  <a:off x="4338637" y="1702593"/>
                  <a:ext cx="1130999" cy="1160812"/>
                  <a:chOff x="4338637" y="1702593"/>
                  <a:chExt cx="1130999" cy="1160812"/>
                </a:xfrm>
              </p:grpSpPr>
              <p:sp>
                <p:nvSpPr>
                  <p:cNvPr id="487" name="Google Shape;487;p26"/>
                  <p:cNvSpPr/>
                  <p:nvPr/>
                </p:nvSpPr>
                <p:spPr>
                  <a:xfrm>
                    <a:off x="4695825" y="2476499"/>
                    <a:ext cx="29718" cy="148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48780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0"/>
                        </a:lnTo>
                        <a:lnTo>
                          <a:pt x="0" y="14878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6"/>
                  <p:cNvSpPr/>
                  <p:nvPr/>
                </p:nvSpPr>
                <p:spPr>
                  <a:xfrm>
                    <a:off x="4547044" y="2059780"/>
                    <a:ext cx="29717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6"/>
                  <p:cNvSpPr/>
                  <p:nvPr/>
                </p:nvSpPr>
                <p:spPr>
                  <a:xfrm>
                    <a:off x="4666107" y="2387155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6"/>
                  <p:cNvSpPr/>
                  <p:nvPr/>
                </p:nvSpPr>
                <p:spPr>
                  <a:xfrm>
                    <a:off x="4666107" y="2625280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1" name="Google Shape;491;p26"/>
                  <p:cNvSpPr/>
                  <p:nvPr/>
                </p:nvSpPr>
                <p:spPr>
                  <a:xfrm>
                    <a:off x="4576762" y="2178843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2" name="Google Shape;492;p26"/>
                  <p:cNvSpPr/>
                  <p:nvPr/>
                </p:nvSpPr>
                <p:spPr>
                  <a:xfrm>
                    <a:off x="4636293" y="2297905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6"/>
                  <p:cNvSpPr/>
                  <p:nvPr/>
                </p:nvSpPr>
                <p:spPr>
                  <a:xfrm>
                    <a:off x="4636293" y="2714624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6"/>
                  <p:cNvSpPr/>
                  <p:nvPr/>
                </p:nvSpPr>
                <p:spPr>
                  <a:xfrm>
                    <a:off x="4606480" y="226809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6"/>
                  <p:cNvSpPr/>
                  <p:nvPr/>
                </p:nvSpPr>
                <p:spPr>
                  <a:xfrm>
                    <a:off x="4606480" y="280396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6"/>
                  <p:cNvSpPr/>
                  <p:nvPr/>
                </p:nvSpPr>
                <p:spPr>
                  <a:xfrm>
                    <a:off x="5439918" y="2446781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6"/>
                  <p:cNvSpPr/>
                  <p:nvPr/>
                </p:nvSpPr>
                <p:spPr>
                  <a:xfrm>
                    <a:off x="5291137" y="2000249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8" name="Google Shape;498;p26"/>
                  <p:cNvSpPr/>
                  <p:nvPr/>
                </p:nvSpPr>
                <p:spPr>
                  <a:xfrm>
                    <a:off x="5410200" y="2327719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9" name="Google Shape;499;p26"/>
                  <p:cNvSpPr/>
                  <p:nvPr/>
                </p:nvSpPr>
                <p:spPr>
                  <a:xfrm>
                    <a:off x="5410200" y="2565844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0" name="Google Shape;500;p26"/>
                  <p:cNvSpPr/>
                  <p:nvPr/>
                </p:nvSpPr>
                <p:spPr>
                  <a:xfrm>
                    <a:off x="5320855" y="2119312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6"/>
                  <p:cNvSpPr/>
                  <p:nvPr/>
                </p:nvSpPr>
                <p:spPr>
                  <a:xfrm>
                    <a:off x="5380482" y="2238374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6"/>
                  <p:cNvSpPr/>
                  <p:nvPr/>
                </p:nvSpPr>
                <p:spPr>
                  <a:xfrm>
                    <a:off x="5380482" y="2655093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6"/>
                  <p:cNvSpPr/>
                  <p:nvPr/>
                </p:nvSpPr>
                <p:spPr>
                  <a:xfrm>
                    <a:off x="5350668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6"/>
                  <p:cNvSpPr/>
                  <p:nvPr/>
                </p:nvSpPr>
                <p:spPr>
                  <a:xfrm>
                    <a:off x="5350668" y="274434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6"/>
                  <p:cNvSpPr/>
                  <p:nvPr/>
                </p:nvSpPr>
                <p:spPr>
                  <a:xfrm>
                    <a:off x="4636293" y="2833687"/>
                    <a:ext cx="238125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8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6" name="Google Shape;506;p26"/>
                  <p:cNvSpPr/>
                  <p:nvPr/>
                </p:nvSpPr>
                <p:spPr>
                  <a:xfrm>
                    <a:off x="4874418" y="2803969"/>
                    <a:ext cx="238125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8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7" name="Google Shape;507;p26"/>
                  <p:cNvSpPr/>
                  <p:nvPr/>
                </p:nvSpPr>
                <p:spPr>
                  <a:xfrm>
                    <a:off x="5112543" y="2774155"/>
                    <a:ext cx="238125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8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6"/>
                  <p:cNvSpPr/>
                  <p:nvPr/>
                </p:nvSpPr>
                <p:spPr>
                  <a:xfrm>
                    <a:off x="4517231" y="1910905"/>
                    <a:ext cx="267843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43" h="29717" extrusionOk="0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6"/>
                  <p:cNvSpPr/>
                  <p:nvPr/>
                </p:nvSpPr>
                <p:spPr>
                  <a:xfrm>
                    <a:off x="4487418" y="1881187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6"/>
                  <p:cNvSpPr/>
                  <p:nvPr/>
                </p:nvSpPr>
                <p:spPr>
                  <a:xfrm>
                    <a:off x="4487418" y="1791842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6"/>
                  <p:cNvSpPr/>
                  <p:nvPr/>
                </p:nvSpPr>
                <p:spPr>
                  <a:xfrm>
                    <a:off x="4517231" y="1821655"/>
                    <a:ext cx="29717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6"/>
                  <p:cNvSpPr/>
                  <p:nvPr/>
                </p:nvSpPr>
                <p:spPr>
                  <a:xfrm>
                    <a:off x="4487418" y="1821655"/>
                    <a:ext cx="29717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3" name="Google Shape;513;p26"/>
                  <p:cNvSpPr/>
                  <p:nvPr/>
                </p:nvSpPr>
                <p:spPr>
                  <a:xfrm>
                    <a:off x="4457700" y="1851469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4" name="Google Shape;514;p26"/>
                  <p:cNvSpPr/>
                  <p:nvPr/>
                </p:nvSpPr>
                <p:spPr>
                  <a:xfrm>
                    <a:off x="4457700" y="1821655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6"/>
                  <p:cNvSpPr/>
                  <p:nvPr/>
                </p:nvSpPr>
                <p:spPr>
                  <a:xfrm>
                    <a:off x="4368355" y="1881187"/>
                    <a:ext cx="89344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7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6"/>
                  <p:cNvSpPr/>
                  <p:nvPr/>
                </p:nvSpPr>
                <p:spPr>
                  <a:xfrm>
                    <a:off x="4368355" y="1791842"/>
                    <a:ext cx="89344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7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6"/>
                  <p:cNvSpPr/>
                  <p:nvPr/>
                </p:nvSpPr>
                <p:spPr>
                  <a:xfrm>
                    <a:off x="4368355" y="1821655"/>
                    <a:ext cx="89344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59531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FFD7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6"/>
                  <p:cNvSpPr/>
                  <p:nvPr/>
                </p:nvSpPr>
                <p:spPr>
                  <a:xfrm>
                    <a:off x="4338637" y="1821655"/>
                    <a:ext cx="29717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6"/>
                  <p:cNvSpPr/>
                  <p:nvPr/>
                </p:nvSpPr>
                <p:spPr>
                  <a:xfrm>
                    <a:off x="5320855" y="1702593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0" name="Google Shape;520;p26"/>
                  <p:cNvSpPr/>
                  <p:nvPr/>
                </p:nvSpPr>
                <p:spPr>
                  <a:xfrm>
                    <a:off x="5350668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1" name="Google Shape;521;p26"/>
                  <p:cNvSpPr/>
                  <p:nvPr/>
                </p:nvSpPr>
                <p:spPr>
                  <a:xfrm>
                    <a:off x="5320855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DD58D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6"/>
                  <p:cNvSpPr/>
                  <p:nvPr/>
                </p:nvSpPr>
                <p:spPr>
                  <a:xfrm>
                    <a:off x="5380482" y="1732406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6"/>
                  <p:cNvSpPr/>
                  <p:nvPr/>
                </p:nvSpPr>
                <p:spPr>
                  <a:xfrm>
                    <a:off x="5291137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6"/>
                  <p:cNvSpPr/>
                  <p:nvPr/>
                </p:nvSpPr>
                <p:spPr>
                  <a:xfrm>
                    <a:off x="5320855" y="1732406"/>
                    <a:ext cx="59626" cy="594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26" h="59435" extrusionOk="0">
                        <a:moveTo>
                          <a:pt x="59627" y="0"/>
                        </a:moveTo>
                        <a:lnTo>
                          <a:pt x="59627" y="59436"/>
                        </a:lnTo>
                        <a:lnTo>
                          <a:pt x="29813" y="59436"/>
                        </a:lnTo>
                        <a:lnTo>
                          <a:pt x="29813" y="29718"/>
                        </a:lnTo>
                        <a:lnTo>
                          <a:pt x="0" y="29718"/>
                        </a:lnTo>
                        <a:lnTo>
                          <a:pt x="0" y="0"/>
                        </a:lnTo>
                        <a:lnTo>
                          <a:pt x="59627" y="0"/>
                        </a:lnTo>
                        <a:close/>
                      </a:path>
                    </a:pathLst>
                  </a:custGeom>
                  <a:solidFill>
                    <a:srgbClr val="FFD7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6"/>
                  <p:cNvSpPr/>
                  <p:nvPr/>
                </p:nvSpPr>
                <p:spPr>
                  <a:xfrm>
                    <a:off x="5291137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6"/>
                  <p:cNvSpPr/>
                  <p:nvPr/>
                </p:nvSpPr>
                <p:spPr>
                  <a:xfrm>
                    <a:off x="5320855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7" name="Google Shape;527;p26"/>
                  <p:cNvSpPr/>
                  <p:nvPr/>
                </p:nvSpPr>
                <p:spPr>
                  <a:xfrm>
                    <a:off x="4785169" y="1881187"/>
                    <a:ext cx="238125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7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8" name="Google Shape;528;p26"/>
                  <p:cNvSpPr/>
                  <p:nvPr/>
                </p:nvSpPr>
                <p:spPr>
                  <a:xfrm>
                    <a:off x="5023294" y="1851469"/>
                    <a:ext cx="267843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43" h="29717" extrusionOk="0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6"/>
                  <p:cNvSpPr/>
                  <p:nvPr/>
                </p:nvSpPr>
                <p:spPr>
                  <a:xfrm>
                    <a:off x="4606480" y="2029967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6"/>
                  <p:cNvSpPr/>
                  <p:nvPr/>
                </p:nvSpPr>
                <p:spPr>
                  <a:xfrm>
                    <a:off x="4814887" y="2000249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6"/>
                  <p:cNvSpPr/>
                  <p:nvPr/>
                </p:nvSpPr>
                <p:spPr>
                  <a:xfrm>
                    <a:off x="4993481" y="1970531"/>
                    <a:ext cx="208406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7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6"/>
                  <p:cNvSpPr/>
                  <p:nvPr/>
                </p:nvSpPr>
                <p:spPr>
                  <a:xfrm>
                    <a:off x="4636293" y="2149030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6"/>
                  <p:cNvSpPr/>
                  <p:nvPr/>
                </p:nvSpPr>
                <p:spPr>
                  <a:xfrm>
                    <a:off x="4844605" y="2119312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4" name="Google Shape;534;p26"/>
                  <p:cNvSpPr/>
                  <p:nvPr/>
                </p:nvSpPr>
                <p:spPr>
                  <a:xfrm>
                    <a:off x="5023294" y="2089594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5" name="Google Shape;535;p26"/>
                  <p:cNvSpPr/>
                  <p:nvPr/>
                </p:nvSpPr>
                <p:spPr>
                  <a:xfrm>
                    <a:off x="4695825" y="2268092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6"/>
                  <p:cNvSpPr/>
                  <p:nvPr/>
                </p:nvSpPr>
                <p:spPr>
                  <a:xfrm>
                    <a:off x="4904232" y="2238374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6"/>
                  <p:cNvSpPr/>
                  <p:nvPr/>
                </p:nvSpPr>
                <p:spPr>
                  <a:xfrm>
                    <a:off x="5082730" y="2208656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6"/>
                  <p:cNvSpPr/>
                  <p:nvPr/>
                </p:nvSpPr>
                <p:spPr>
                  <a:xfrm>
                    <a:off x="4755356" y="2387155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6"/>
                  <p:cNvSpPr/>
                  <p:nvPr/>
                </p:nvSpPr>
                <p:spPr>
                  <a:xfrm>
                    <a:off x="4963668" y="2357437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6"/>
                  <p:cNvSpPr/>
                  <p:nvPr/>
                </p:nvSpPr>
                <p:spPr>
                  <a:xfrm>
                    <a:off x="5142357" y="2327719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1" name="Google Shape;541;p26"/>
                  <p:cNvSpPr/>
                  <p:nvPr/>
                </p:nvSpPr>
                <p:spPr>
                  <a:xfrm>
                    <a:off x="4785169" y="2506217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2" name="Google Shape;542;p26"/>
                  <p:cNvSpPr/>
                  <p:nvPr/>
                </p:nvSpPr>
                <p:spPr>
                  <a:xfrm>
                    <a:off x="4993481" y="2476499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6"/>
                  <p:cNvSpPr/>
                  <p:nvPr/>
                </p:nvSpPr>
                <p:spPr>
                  <a:xfrm>
                    <a:off x="5172075" y="2446781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6"/>
                  <p:cNvSpPr/>
                  <p:nvPr/>
                </p:nvSpPr>
                <p:spPr>
                  <a:xfrm>
                    <a:off x="4755356" y="2625280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6"/>
                  <p:cNvSpPr/>
                  <p:nvPr/>
                </p:nvSpPr>
                <p:spPr>
                  <a:xfrm>
                    <a:off x="5142357" y="2565844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6"/>
                  <p:cNvSpPr/>
                  <p:nvPr/>
                </p:nvSpPr>
                <p:spPr>
                  <a:xfrm>
                    <a:off x="4725543" y="2744342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6"/>
                  <p:cNvSpPr/>
                  <p:nvPr/>
                </p:nvSpPr>
                <p:spPr>
                  <a:xfrm>
                    <a:off x="4933950" y="2714624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8" name="Google Shape;548;p26"/>
                  <p:cNvSpPr/>
                  <p:nvPr/>
                </p:nvSpPr>
                <p:spPr>
                  <a:xfrm>
                    <a:off x="4547235" y="1881187"/>
                    <a:ext cx="892682" cy="952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682" h="952500" extrusionOk="0">
                        <a:moveTo>
                          <a:pt x="862965" y="565595"/>
                        </a:moveTo>
                        <a:lnTo>
                          <a:pt x="862965" y="446532"/>
                        </a:lnTo>
                        <a:lnTo>
                          <a:pt x="833247" y="446532"/>
                        </a:lnTo>
                        <a:lnTo>
                          <a:pt x="833247" y="357188"/>
                        </a:lnTo>
                        <a:lnTo>
                          <a:pt x="803529" y="357188"/>
                        </a:lnTo>
                        <a:lnTo>
                          <a:pt x="803529" y="327469"/>
                        </a:lnTo>
                        <a:lnTo>
                          <a:pt x="773811" y="327469"/>
                        </a:lnTo>
                        <a:lnTo>
                          <a:pt x="773811" y="238125"/>
                        </a:lnTo>
                        <a:lnTo>
                          <a:pt x="744093" y="238125"/>
                        </a:lnTo>
                        <a:lnTo>
                          <a:pt x="744093" y="119063"/>
                        </a:lnTo>
                        <a:lnTo>
                          <a:pt x="714375" y="119063"/>
                        </a:lnTo>
                        <a:lnTo>
                          <a:pt x="714375" y="0"/>
                        </a:lnTo>
                        <a:lnTo>
                          <a:pt x="476250" y="0"/>
                        </a:lnTo>
                        <a:lnTo>
                          <a:pt x="476250" y="29718"/>
                        </a:lnTo>
                        <a:lnTo>
                          <a:pt x="238125" y="29718"/>
                        </a:lnTo>
                        <a:lnTo>
                          <a:pt x="238125" y="59436"/>
                        </a:lnTo>
                        <a:lnTo>
                          <a:pt x="0" y="59436"/>
                        </a:lnTo>
                        <a:lnTo>
                          <a:pt x="0" y="178498"/>
                        </a:lnTo>
                        <a:lnTo>
                          <a:pt x="29718" y="178498"/>
                        </a:lnTo>
                        <a:lnTo>
                          <a:pt x="29718" y="297561"/>
                        </a:lnTo>
                        <a:lnTo>
                          <a:pt x="59436" y="297561"/>
                        </a:lnTo>
                        <a:lnTo>
                          <a:pt x="59436" y="386906"/>
                        </a:lnTo>
                        <a:lnTo>
                          <a:pt x="89154" y="386906"/>
                        </a:lnTo>
                        <a:lnTo>
                          <a:pt x="89154" y="416623"/>
                        </a:lnTo>
                        <a:lnTo>
                          <a:pt x="118872" y="416623"/>
                        </a:lnTo>
                        <a:lnTo>
                          <a:pt x="118872" y="505968"/>
                        </a:lnTo>
                        <a:lnTo>
                          <a:pt x="148590" y="505968"/>
                        </a:lnTo>
                        <a:lnTo>
                          <a:pt x="148590" y="595313"/>
                        </a:lnTo>
                        <a:lnTo>
                          <a:pt x="178308" y="595313"/>
                        </a:lnTo>
                        <a:lnTo>
                          <a:pt x="178308" y="744093"/>
                        </a:lnTo>
                        <a:lnTo>
                          <a:pt x="148590" y="744093"/>
                        </a:lnTo>
                        <a:lnTo>
                          <a:pt x="148590" y="833438"/>
                        </a:lnTo>
                        <a:lnTo>
                          <a:pt x="118872" y="833438"/>
                        </a:lnTo>
                        <a:lnTo>
                          <a:pt x="118872" y="922782"/>
                        </a:lnTo>
                        <a:lnTo>
                          <a:pt x="89154" y="922782"/>
                        </a:lnTo>
                        <a:lnTo>
                          <a:pt x="89154" y="952500"/>
                        </a:lnTo>
                        <a:lnTo>
                          <a:pt x="327279" y="952500"/>
                        </a:lnTo>
                        <a:lnTo>
                          <a:pt x="327279" y="922782"/>
                        </a:lnTo>
                        <a:lnTo>
                          <a:pt x="565404" y="922782"/>
                        </a:lnTo>
                        <a:lnTo>
                          <a:pt x="565404" y="893064"/>
                        </a:lnTo>
                        <a:lnTo>
                          <a:pt x="803529" y="893064"/>
                        </a:lnTo>
                        <a:lnTo>
                          <a:pt x="803529" y="863346"/>
                        </a:lnTo>
                        <a:lnTo>
                          <a:pt x="833247" y="863346"/>
                        </a:lnTo>
                        <a:lnTo>
                          <a:pt x="833247" y="774001"/>
                        </a:lnTo>
                        <a:lnTo>
                          <a:pt x="862965" y="774001"/>
                        </a:lnTo>
                        <a:lnTo>
                          <a:pt x="862965" y="684657"/>
                        </a:lnTo>
                        <a:lnTo>
                          <a:pt x="892683" y="684657"/>
                        </a:lnTo>
                        <a:lnTo>
                          <a:pt x="892683" y="565595"/>
                        </a:lnTo>
                        <a:lnTo>
                          <a:pt x="862965" y="565595"/>
                        </a:lnTo>
                        <a:close/>
                        <a:moveTo>
                          <a:pt x="803434" y="446532"/>
                        </a:moveTo>
                        <a:lnTo>
                          <a:pt x="803434" y="476250"/>
                        </a:lnTo>
                        <a:lnTo>
                          <a:pt x="595027" y="476250"/>
                        </a:lnTo>
                        <a:lnTo>
                          <a:pt x="595027" y="505968"/>
                        </a:lnTo>
                        <a:lnTo>
                          <a:pt x="416433" y="505968"/>
                        </a:lnTo>
                        <a:lnTo>
                          <a:pt x="416433" y="535686"/>
                        </a:lnTo>
                        <a:lnTo>
                          <a:pt x="208026" y="535686"/>
                        </a:lnTo>
                        <a:lnTo>
                          <a:pt x="208026" y="505968"/>
                        </a:lnTo>
                        <a:lnTo>
                          <a:pt x="416433" y="505968"/>
                        </a:lnTo>
                        <a:lnTo>
                          <a:pt x="416433" y="476250"/>
                        </a:lnTo>
                        <a:lnTo>
                          <a:pt x="595027" y="476250"/>
                        </a:lnTo>
                        <a:lnTo>
                          <a:pt x="595027" y="446532"/>
                        </a:lnTo>
                        <a:lnTo>
                          <a:pt x="803434" y="446532"/>
                        </a:lnTo>
                        <a:close/>
                        <a:moveTo>
                          <a:pt x="59341" y="178689"/>
                        </a:moveTo>
                        <a:lnTo>
                          <a:pt x="59341" y="148971"/>
                        </a:lnTo>
                        <a:lnTo>
                          <a:pt x="267748" y="148971"/>
                        </a:lnTo>
                        <a:lnTo>
                          <a:pt x="267748" y="119253"/>
                        </a:lnTo>
                        <a:lnTo>
                          <a:pt x="446342" y="119253"/>
                        </a:lnTo>
                        <a:lnTo>
                          <a:pt x="446342" y="89535"/>
                        </a:lnTo>
                        <a:lnTo>
                          <a:pt x="654749" y="89535"/>
                        </a:lnTo>
                        <a:lnTo>
                          <a:pt x="654749" y="119253"/>
                        </a:lnTo>
                        <a:lnTo>
                          <a:pt x="446342" y="119253"/>
                        </a:lnTo>
                        <a:lnTo>
                          <a:pt x="446342" y="148971"/>
                        </a:lnTo>
                        <a:lnTo>
                          <a:pt x="267748" y="148971"/>
                        </a:lnTo>
                        <a:lnTo>
                          <a:pt x="267748" y="178689"/>
                        </a:lnTo>
                        <a:lnTo>
                          <a:pt x="59341" y="178689"/>
                        </a:lnTo>
                        <a:close/>
                        <a:moveTo>
                          <a:pt x="89059" y="297752"/>
                        </a:moveTo>
                        <a:lnTo>
                          <a:pt x="89059" y="268034"/>
                        </a:lnTo>
                        <a:lnTo>
                          <a:pt x="297466" y="268034"/>
                        </a:lnTo>
                        <a:lnTo>
                          <a:pt x="297466" y="238315"/>
                        </a:lnTo>
                        <a:lnTo>
                          <a:pt x="476059" y="238315"/>
                        </a:lnTo>
                        <a:lnTo>
                          <a:pt x="476059" y="208598"/>
                        </a:lnTo>
                        <a:lnTo>
                          <a:pt x="684466" y="208598"/>
                        </a:lnTo>
                        <a:lnTo>
                          <a:pt x="684466" y="238315"/>
                        </a:lnTo>
                        <a:lnTo>
                          <a:pt x="476059" y="238315"/>
                        </a:lnTo>
                        <a:lnTo>
                          <a:pt x="476059" y="268034"/>
                        </a:lnTo>
                        <a:lnTo>
                          <a:pt x="297466" y="268034"/>
                        </a:lnTo>
                        <a:lnTo>
                          <a:pt x="297466" y="297752"/>
                        </a:lnTo>
                        <a:lnTo>
                          <a:pt x="89059" y="297752"/>
                        </a:lnTo>
                        <a:close/>
                        <a:moveTo>
                          <a:pt x="148590" y="416814"/>
                        </a:moveTo>
                        <a:lnTo>
                          <a:pt x="148590" y="387096"/>
                        </a:lnTo>
                        <a:lnTo>
                          <a:pt x="356997" y="387096"/>
                        </a:lnTo>
                        <a:lnTo>
                          <a:pt x="356997" y="357378"/>
                        </a:lnTo>
                        <a:lnTo>
                          <a:pt x="535591" y="357378"/>
                        </a:lnTo>
                        <a:lnTo>
                          <a:pt x="535591" y="327660"/>
                        </a:lnTo>
                        <a:lnTo>
                          <a:pt x="743998" y="327660"/>
                        </a:lnTo>
                        <a:lnTo>
                          <a:pt x="743998" y="357378"/>
                        </a:lnTo>
                        <a:lnTo>
                          <a:pt x="535591" y="357378"/>
                        </a:lnTo>
                        <a:lnTo>
                          <a:pt x="535591" y="387096"/>
                        </a:lnTo>
                        <a:lnTo>
                          <a:pt x="356997" y="387096"/>
                        </a:lnTo>
                        <a:lnTo>
                          <a:pt x="356997" y="416814"/>
                        </a:lnTo>
                        <a:lnTo>
                          <a:pt x="148590" y="416814"/>
                        </a:lnTo>
                        <a:close/>
                        <a:moveTo>
                          <a:pt x="773620" y="833533"/>
                        </a:moveTo>
                        <a:lnTo>
                          <a:pt x="565213" y="833533"/>
                        </a:lnTo>
                        <a:lnTo>
                          <a:pt x="565213" y="863251"/>
                        </a:lnTo>
                        <a:lnTo>
                          <a:pt x="386620" y="863251"/>
                        </a:lnTo>
                        <a:lnTo>
                          <a:pt x="386620" y="892969"/>
                        </a:lnTo>
                        <a:lnTo>
                          <a:pt x="178213" y="892969"/>
                        </a:lnTo>
                        <a:lnTo>
                          <a:pt x="178213" y="863251"/>
                        </a:lnTo>
                        <a:lnTo>
                          <a:pt x="386620" y="863251"/>
                        </a:lnTo>
                        <a:lnTo>
                          <a:pt x="386620" y="833533"/>
                        </a:lnTo>
                        <a:lnTo>
                          <a:pt x="565213" y="833533"/>
                        </a:lnTo>
                        <a:lnTo>
                          <a:pt x="565213" y="803815"/>
                        </a:lnTo>
                        <a:lnTo>
                          <a:pt x="773620" y="803815"/>
                        </a:lnTo>
                        <a:lnTo>
                          <a:pt x="773620" y="833533"/>
                        </a:lnTo>
                        <a:close/>
                        <a:moveTo>
                          <a:pt x="803339" y="714470"/>
                        </a:moveTo>
                        <a:lnTo>
                          <a:pt x="594932" y="714470"/>
                        </a:lnTo>
                        <a:lnTo>
                          <a:pt x="594932" y="744188"/>
                        </a:lnTo>
                        <a:lnTo>
                          <a:pt x="416338" y="744188"/>
                        </a:lnTo>
                        <a:lnTo>
                          <a:pt x="416338" y="773906"/>
                        </a:lnTo>
                        <a:lnTo>
                          <a:pt x="207931" y="773906"/>
                        </a:lnTo>
                        <a:lnTo>
                          <a:pt x="207931" y="744188"/>
                        </a:lnTo>
                        <a:lnTo>
                          <a:pt x="416338" y="744188"/>
                        </a:lnTo>
                        <a:lnTo>
                          <a:pt x="416338" y="714470"/>
                        </a:lnTo>
                        <a:lnTo>
                          <a:pt x="594932" y="714470"/>
                        </a:lnTo>
                        <a:lnTo>
                          <a:pt x="594932" y="684752"/>
                        </a:lnTo>
                        <a:lnTo>
                          <a:pt x="803339" y="684752"/>
                        </a:lnTo>
                        <a:lnTo>
                          <a:pt x="803339" y="714470"/>
                        </a:lnTo>
                        <a:close/>
                        <a:moveTo>
                          <a:pt x="833057" y="595408"/>
                        </a:moveTo>
                        <a:lnTo>
                          <a:pt x="624650" y="595408"/>
                        </a:lnTo>
                        <a:lnTo>
                          <a:pt x="624650" y="625126"/>
                        </a:lnTo>
                        <a:lnTo>
                          <a:pt x="446056" y="625126"/>
                        </a:lnTo>
                        <a:lnTo>
                          <a:pt x="446056" y="654844"/>
                        </a:lnTo>
                        <a:lnTo>
                          <a:pt x="237649" y="654844"/>
                        </a:lnTo>
                        <a:lnTo>
                          <a:pt x="237649" y="625126"/>
                        </a:lnTo>
                        <a:lnTo>
                          <a:pt x="446056" y="625126"/>
                        </a:lnTo>
                        <a:lnTo>
                          <a:pt x="446056" y="595408"/>
                        </a:lnTo>
                        <a:lnTo>
                          <a:pt x="624650" y="595408"/>
                        </a:lnTo>
                        <a:lnTo>
                          <a:pt x="624650" y="565690"/>
                        </a:lnTo>
                        <a:lnTo>
                          <a:pt x="833057" y="565690"/>
                        </a:lnTo>
                        <a:lnTo>
                          <a:pt x="833057" y="59540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9" name="Google Shape;549;p26"/>
                  <p:cNvSpPr/>
                  <p:nvPr/>
                </p:nvSpPr>
                <p:spPr>
                  <a:xfrm>
                    <a:off x="5112543" y="2684906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6"/>
                  <p:cNvSpPr/>
                  <p:nvPr/>
                </p:nvSpPr>
                <p:spPr>
                  <a:xfrm>
                    <a:off x="4487418" y="1762124"/>
                    <a:ext cx="297656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56" h="29717" extrusionOk="0">
                        <a:moveTo>
                          <a:pt x="0" y="0"/>
                        </a:moveTo>
                        <a:lnTo>
                          <a:pt x="297656" y="0"/>
                        </a:lnTo>
                        <a:lnTo>
                          <a:pt x="297656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6"/>
                  <p:cNvSpPr/>
                  <p:nvPr/>
                </p:nvSpPr>
                <p:spPr>
                  <a:xfrm>
                    <a:off x="4785169" y="1732406"/>
                    <a:ext cx="238125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7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6"/>
                  <p:cNvSpPr/>
                  <p:nvPr/>
                </p:nvSpPr>
                <p:spPr>
                  <a:xfrm>
                    <a:off x="4517231" y="1732406"/>
                    <a:ext cx="803624" cy="1784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3624" h="178498" extrusionOk="0">
                        <a:moveTo>
                          <a:pt x="803624" y="29718"/>
                        </a:moveTo>
                        <a:lnTo>
                          <a:pt x="803624" y="89249"/>
                        </a:lnTo>
                        <a:lnTo>
                          <a:pt x="773906" y="89249"/>
                        </a:lnTo>
                        <a:lnTo>
                          <a:pt x="773906" y="119063"/>
                        </a:lnTo>
                        <a:lnTo>
                          <a:pt x="506063" y="119063"/>
                        </a:lnTo>
                        <a:lnTo>
                          <a:pt x="506063" y="148780"/>
                        </a:lnTo>
                        <a:lnTo>
                          <a:pt x="267938" y="148780"/>
                        </a:lnTo>
                        <a:lnTo>
                          <a:pt x="267938" y="178498"/>
                        </a:lnTo>
                        <a:lnTo>
                          <a:pt x="0" y="178498"/>
                        </a:lnTo>
                        <a:lnTo>
                          <a:pt x="0" y="148780"/>
                        </a:lnTo>
                        <a:lnTo>
                          <a:pt x="29813" y="148780"/>
                        </a:lnTo>
                        <a:lnTo>
                          <a:pt x="29813" y="89249"/>
                        </a:lnTo>
                        <a:lnTo>
                          <a:pt x="0" y="89249"/>
                        </a:lnTo>
                        <a:lnTo>
                          <a:pt x="0" y="59436"/>
                        </a:lnTo>
                        <a:lnTo>
                          <a:pt x="267938" y="59436"/>
                        </a:lnTo>
                        <a:lnTo>
                          <a:pt x="267938" y="29718"/>
                        </a:lnTo>
                        <a:lnTo>
                          <a:pt x="506063" y="29718"/>
                        </a:lnTo>
                        <a:lnTo>
                          <a:pt x="506063" y="0"/>
                        </a:lnTo>
                        <a:lnTo>
                          <a:pt x="773906" y="0"/>
                        </a:lnTo>
                        <a:lnTo>
                          <a:pt x="773906" y="29718"/>
                        </a:lnTo>
                        <a:lnTo>
                          <a:pt x="803624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6"/>
                  <p:cNvSpPr/>
                  <p:nvPr/>
                </p:nvSpPr>
                <p:spPr>
                  <a:xfrm>
                    <a:off x="5023294" y="1702593"/>
                    <a:ext cx="267843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43" h="29717" extrusionOk="0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6"/>
                  <p:cNvSpPr/>
                  <p:nvPr/>
                </p:nvSpPr>
                <p:spPr>
                  <a:xfrm>
                    <a:off x="4457700" y="1791842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5" name="Google Shape;555;p26"/>
                  <p:cNvSpPr/>
                  <p:nvPr/>
                </p:nvSpPr>
                <p:spPr>
                  <a:xfrm>
                    <a:off x="4457700" y="1762124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6" name="Google Shape;556;p26"/>
                  <p:cNvSpPr/>
                  <p:nvPr/>
                </p:nvSpPr>
                <p:spPr>
                  <a:xfrm>
                    <a:off x="4963668" y="2595562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7" name="Google Shape;557;p26"/>
                  <p:cNvSpPr/>
                  <p:nvPr/>
                </p:nvSpPr>
                <p:spPr>
                  <a:xfrm>
                    <a:off x="4517231" y="1910905"/>
                    <a:ext cx="29717" cy="148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148780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0"/>
                        </a:lnTo>
                        <a:lnTo>
                          <a:pt x="0" y="14878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8" name="Google Shape;558;p26"/>
                  <p:cNvSpPr/>
                  <p:nvPr/>
                </p:nvSpPr>
                <p:spPr>
                  <a:xfrm>
                    <a:off x="5261419" y="1851469"/>
                    <a:ext cx="29718" cy="148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48780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1"/>
                        </a:lnTo>
                        <a:lnTo>
                          <a:pt x="0" y="14878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9" name="Google Shape;559;p26"/>
                  <p:cNvSpPr/>
                  <p:nvPr/>
                </p:nvSpPr>
                <p:spPr>
                  <a:xfrm>
                    <a:off x="4368355" y="1851469"/>
                    <a:ext cx="89344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7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60" name="Google Shape;560;p26"/>
                <p:cNvSpPr/>
                <p:nvPr/>
              </p:nvSpPr>
              <p:spPr>
                <a:xfrm>
                  <a:off x="4636293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26"/>
                <p:cNvSpPr/>
                <p:nvPr/>
              </p:nvSpPr>
              <p:spPr>
                <a:xfrm>
                  <a:off x="5350668" y="26849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26"/>
                <p:cNvSpPr/>
                <p:nvPr/>
              </p:nvSpPr>
              <p:spPr>
                <a:xfrm>
                  <a:off x="4695825" y="2625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26"/>
                <p:cNvSpPr/>
                <p:nvPr/>
              </p:nvSpPr>
              <p:spPr>
                <a:xfrm>
                  <a:off x="5380482" y="2595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26"/>
                <p:cNvSpPr/>
                <p:nvPr/>
              </p:nvSpPr>
              <p:spPr>
                <a:xfrm>
                  <a:off x="5410200" y="244678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26"/>
                <p:cNvSpPr/>
                <p:nvPr/>
              </p:nvSpPr>
              <p:spPr>
                <a:xfrm>
                  <a:off x="5380482" y="23277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26"/>
                <p:cNvSpPr/>
                <p:nvPr/>
              </p:nvSpPr>
              <p:spPr>
                <a:xfrm>
                  <a:off x="4695825" y="2803969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" name="Google Shape;567;p26"/>
                <p:cNvSpPr/>
                <p:nvPr/>
              </p:nvSpPr>
              <p:spPr>
                <a:xfrm>
                  <a:off x="4547044" y="1940718"/>
                  <a:ext cx="23812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4" h="29717" extrusionOk="0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68;p26"/>
                <p:cNvSpPr/>
                <p:nvPr/>
              </p:nvSpPr>
              <p:spPr>
                <a:xfrm>
                  <a:off x="4785169" y="1910905"/>
                  <a:ext cx="238125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9717" extrusionOk="0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" name="Google Shape;569;p26"/>
                <p:cNvSpPr/>
                <p:nvPr/>
              </p:nvSpPr>
              <p:spPr>
                <a:xfrm>
                  <a:off x="5023294" y="1881187"/>
                  <a:ext cx="238125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9717" extrusionOk="0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570;p26"/>
                <p:cNvSpPr/>
                <p:nvPr/>
              </p:nvSpPr>
              <p:spPr>
                <a:xfrm>
                  <a:off x="4814887" y="1940718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26"/>
                <p:cNvSpPr/>
                <p:nvPr/>
              </p:nvSpPr>
              <p:spPr>
                <a:xfrm>
                  <a:off x="4695825" y="1970531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26"/>
                <p:cNvSpPr/>
                <p:nvPr/>
              </p:nvSpPr>
              <p:spPr>
                <a:xfrm>
                  <a:off x="4547044" y="1970531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26"/>
                <p:cNvSpPr/>
                <p:nvPr/>
              </p:nvSpPr>
              <p:spPr>
                <a:xfrm>
                  <a:off x="4933950" y="1940718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26"/>
                <p:cNvSpPr/>
                <p:nvPr/>
              </p:nvSpPr>
              <p:spPr>
                <a:xfrm>
                  <a:off x="4636293" y="1970531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26"/>
                <p:cNvSpPr/>
                <p:nvPr/>
              </p:nvSpPr>
              <p:spPr>
                <a:xfrm>
                  <a:off x="5053012" y="191090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26"/>
                <p:cNvSpPr/>
                <p:nvPr/>
              </p:nvSpPr>
              <p:spPr>
                <a:xfrm>
                  <a:off x="5142357" y="191090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26"/>
                <p:cNvSpPr/>
                <p:nvPr/>
              </p:nvSpPr>
              <p:spPr>
                <a:xfrm>
                  <a:off x="5231606" y="1910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578;p26"/>
                <p:cNvSpPr/>
                <p:nvPr/>
              </p:nvSpPr>
              <p:spPr>
                <a:xfrm>
                  <a:off x="4963668" y="2774155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1" y="0"/>
                      </a:lnTo>
                      <a:lnTo>
                        <a:pt x="14878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579;p26"/>
                <p:cNvSpPr/>
                <p:nvPr/>
              </p:nvSpPr>
              <p:spPr>
                <a:xfrm>
                  <a:off x="4844605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0" name="Google Shape;580;p26"/>
                <p:cNvSpPr/>
                <p:nvPr/>
              </p:nvSpPr>
              <p:spPr>
                <a:xfrm>
                  <a:off x="5142357" y="2744342"/>
                  <a:ext cx="208406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06" h="29718" extrusionOk="0">
                      <a:moveTo>
                        <a:pt x="0" y="0"/>
                      </a:moveTo>
                      <a:lnTo>
                        <a:pt x="208407" y="0"/>
                      </a:lnTo>
                      <a:lnTo>
                        <a:pt x="208407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" name="Google Shape;581;p26"/>
                <p:cNvSpPr/>
                <p:nvPr/>
              </p:nvSpPr>
              <p:spPr>
                <a:xfrm>
                  <a:off x="5231606" y="274434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26"/>
                <p:cNvSpPr/>
                <p:nvPr/>
              </p:nvSpPr>
              <p:spPr>
                <a:xfrm>
                  <a:off x="5320855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26"/>
                <p:cNvSpPr/>
                <p:nvPr/>
              </p:nvSpPr>
              <p:spPr>
                <a:xfrm>
                  <a:off x="5291137" y="271462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26"/>
                <p:cNvSpPr/>
                <p:nvPr/>
              </p:nvSpPr>
              <p:spPr>
                <a:xfrm>
                  <a:off x="5053012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26"/>
                <p:cNvSpPr/>
                <p:nvPr/>
              </p:nvSpPr>
              <p:spPr>
                <a:xfrm>
                  <a:off x="4993481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26"/>
                <p:cNvSpPr/>
                <p:nvPr/>
              </p:nvSpPr>
              <p:spPr>
                <a:xfrm>
                  <a:off x="4963668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26"/>
                <p:cNvSpPr/>
                <p:nvPr/>
              </p:nvSpPr>
              <p:spPr>
                <a:xfrm>
                  <a:off x="4666107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26"/>
                <p:cNvSpPr/>
                <p:nvPr/>
              </p:nvSpPr>
              <p:spPr>
                <a:xfrm>
                  <a:off x="4785169" y="280396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DD58D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" name="Google Shape;589;p26"/>
                <p:cNvSpPr/>
                <p:nvPr/>
              </p:nvSpPr>
              <p:spPr>
                <a:xfrm>
                  <a:off x="4636293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590;p26"/>
                <p:cNvSpPr/>
                <p:nvPr/>
              </p:nvSpPr>
              <p:spPr>
                <a:xfrm>
                  <a:off x="4666107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8C07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591;p26"/>
                <p:cNvSpPr/>
                <p:nvPr/>
              </p:nvSpPr>
              <p:spPr>
                <a:xfrm>
                  <a:off x="4666107" y="2714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592;p26"/>
                <p:cNvSpPr/>
                <p:nvPr/>
              </p:nvSpPr>
              <p:spPr>
                <a:xfrm>
                  <a:off x="4636293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593;p26"/>
                <p:cNvSpPr/>
                <p:nvPr/>
              </p:nvSpPr>
              <p:spPr>
                <a:xfrm>
                  <a:off x="4666107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" name="Google Shape;594;p26"/>
                <p:cNvSpPr/>
                <p:nvPr/>
              </p:nvSpPr>
              <p:spPr>
                <a:xfrm>
                  <a:off x="4695825" y="2446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5" name="Google Shape;595;p26"/>
                <p:cNvSpPr/>
                <p:nvPr/>
              </p:nvSpPr>
              <p:spPr>
                <a:xfrm>
                  <a:off x="5380482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6" name="Google Shape;596;p26"/>
                <p:cNvSpPr/>
                <p:nvPr/>
              </p:nvSpPr>
              <p:spPr>
                <a:xfrm>
                  <a:off x="4606480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597;p26"/>
                <p:cNvSpPr/>
                <p:nvPr/>
              </p:nvSpPr>
              <p:spPr>
                <a:xfrm>
                  <a:off x="5142357" y="1821655"/>
                  <a:ext cx="148780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7" extrusionOk="0">
                      <a:moveTo>
                        <a:pt x="0" y="0"/>
                      </a:moveTo>
                      <a:lnTo>
                        <a:pt x="148781" y="0"/>
                      </a:lnTo>
                      <a:lnTo>
                        <a:pt x="14878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598;p26"/>
                <p:cNvSpPr/>
                <p:nvPr/>
              </p:nvSpPr>
              <p:spPr>
                <a:xfrm>
                  <a:off x="5350668" y="1732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599;p26"/>
                <p:cNvSpPr/>
                <p:nvPr/>
              </p:nvSpPr>
              <p:spPr>
                <a:xfrm>
                  <a:off x="4695825" y="1881187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00;p26"/>
                <p:cNvSpPr/>
                <p:nvPr/>
              </p:nvSpPr>
              <p:spPr>
                <a:xfrm>
                  <a:off x="4517231" y="1881187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01;p26"/>
                <p:cNvSpPr/>
                <p:nvPr/>
              </p:nvSpPr>
              <p:spPr>
                <a:xfrm>
                  <a:off x="4844605" y="1851469"/>
                  <a:ext cx="178593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7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02;p26"/>
                <p:cNvSpPr/>
                <p:nvPr/>
              </p:nvSpPr>
              <p:spPr>
                <a:xfrm>
                  <a:off x="4695825" y="2536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03;p26"/>
                <p:cNvSpPr/>
                <p:nvPr/>
              </p:nvSpPr>
              <p:spPr>
                <a:xfrm>
                  <a:off x="4666107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04" name="Google Shape;604;p26"/>
              <p:cNvGrpSpPr/>
              <p:nvPr/>
            </p:nvGrpSpPr>
            <p:grpSpPr>
              <a:xfrm>
                <a:off x="4993481" y="1434655"/>
                <a:ext cx="892969" cy="1012031"/>
                <a:chOff x="4993481" y="1434655"/>
                <a:chExt cx="892969" cy="1012031"/>
              </a:xfrm>
            </p:grpSpPr>
            <p:grpSp>
              <p:nvGrpSpPr>
                <p:cNvPr id="605" name="Google Shape;605;p26"/>
                <p:cNvGrpSpPr/>
                <p:nvPr/>
              </p:nvGrpSpPr>
              <p:grpSpPr>
                <a:xfrm>
                  <a:off x="4993481" y="1434655"/>
                  <a:ext cx="892969" cy="922782"/>
                  <a:chOff x="4993481" y="1434655"/>
                  <a:chExt cx="892969" cy="922782"/>
                </a:xfrm>
              </p:grpSpPr>
              <p:sp>
                <p:nvSpPr>
                  <p:cNvPr id="606" name="Google Shape;606;p26"/>
                  <p:cNvSpPr/>
                  <p:nvPr/>
                </p:nvSpPr>
                <p:spPr>
                  <a:xfrm>
                    <a:off x="4993481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7" name="Google Shape;607;p26"/>
                  <p:cNvSpPr/>
                  <p:nvPr/>
                </p:nvSpPr>
                <p:spPr>
                  <a:xfrm>
                    <a:off x="5053012" y="22979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6"/>
                  <p:cNvSpPr/>
                  <p:nvPr/>
                </p:nvSpPr>
                <p:spPr>
                  <a:xfrm>
                    <a:off x="5023294" y="2238374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6"/>
                  <p:cNvSpPr/>
                  <p:nvPr/>
                </p:nvSpPr>
                <p:spPr>
                  <a:xfrm>
                    <a:off x="5112543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6"/>
                  <p:cNvSpPr/>
                  <p:nvPr/>
                </p:nvSpPr>
                <p:spPr>
                  <a:xfrm>
                    <a:off x="5142357" y="2149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6"/>
                  <p:cNvSpPr/>
                  <p:nvPr/>
                </p:nvSpPr>
                <p:spPr>
                  <a:xfrm>
                    <a:off x="5172075" y="211931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6"/>
                  <p:cNvSpPr/>
                  <p:nvPr/>
                </p:nvSpPr>
                <p:spPr>
                  <a:xfrm>
                    <a:off x="5201793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3" name="Google Shape;613;p26"/>
                  <p:cNvSpPr/>
                  <p:nvPr/>
                </p:nvSpPr>
                <p:spPr>
                  <a:xfrm>
                    <a:off x="5261419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4" name="Google Shape;614;p26"/>
                  <p:cNvSpPr/>
                  <p:nvPr/>
                </p:nvSpPr>
                <p:spPr>
                  <a:xfrm>
                    <a:off x="5291137" y="200024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6"/>
                  <p:cNvSpPr/>
                  <p:nvPr/>
                </p:nvSpPr>
                <p:spPr>
                  <a:xfrm>
                    <a:off x="5320855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6"/>
                  <p:cNvSpPr/>
                  <p:nvPr/>
                </p:nvSpPr>
                <p:spPr>
                  <a:xfrm>
                    <a:off x="5350668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6"/>
                  <p:cNvSpPr/>
                  <p:nvPr/>
                </p:nvSpPr>
                <p:spPr>
                  <a:xfrm>
                    <a:off x="5380482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6"/>
                  <p:cNvSpPr/>
                  <p:nvPr/>
                </p:nvSpPr>
                <p:spPr>
                  <a:xfrm>
                    <a:off x="5410200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6"/>
                  <p:cNvSpPr/>
                  <p:nvPr/>
                </p:nvSpPr>
                <p:spPr>
                  <a:xfrm>
                    <a:off x="5439918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0" name="Google Shape;620;p26"/>
                  <p:cNvSpPr/>
                  <p:nvPr/>
                </p:nvSpPr>
                <p:spPr>
                  <a:xfrm>
                    <a:off x="5469731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1" name="Google Shape;621;p26"/>
                  <p:cNvSpPr/>
                  <p:nvPr/>
                </p:nvSpPr>
                <p:spPr>
                  <a:xfrm>
                    <a:off x="5499544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2" name="Google Shape;622;p26"/>
                  <p:cNvSpPr/>
                  <p:nvPr/>
                </p:nvSpPr>
                <p:spPr>
                  <a:xfrm>
                    <a:off x="5201793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6"/>
                  <p:cNvSpPr/>
                  <p:nvPr/>
                </p:nvSpPr>
                <p:spPr>
                  <a:xfrm>
                    <a:off x="5231606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6"/>
                  <p:cNvSpPr/>
                  <p:nvPr/>
                </p:nvSpPr>
                <p:spPr>
                  <a:xfrm>
                    <a:off x="5261419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6"/>
                  <p:cNvSpPr/>
                  <p:nvPr/>
                </p:nvSpPr>
                <p:spPr>
                  <a:xfrm>
                    <a:off x="5291137" y="2149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6"/>
                  <p:cNvSpPr/>
                  <p:nvPr/>
                </p:nvSpPr>
                <p:spPr>
                  <a:xfrm>
                    <a:off x="5320855" y="211931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6"/>
                  <p:cNvSpPr/>
                  <p:nvPr/>
                </p:nvSpPr>
                <p:spPr>
                  <a:xfrm>
                    <a:off x="5350668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8" name="Google Shape;628;p26"/>
                  <p:cNvSpPr/>
                  <p:nvPr/>
                </p:nvSpPr>
                <p:spPr>
                  <a:xfrm>
                    <a:off x="5380482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9" name="Google Shape;629;p26"/>
                  <p:cNvSpPr/>
                  <p:nvPr/>
                </p:nvSpPr>
                <p:spPr>
                  <a:xfrm>
                    <a:off x="5410200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6"/>
                  <p:cNvSpPr/>
                  <p:nvPr/>
                </p:nvSpPr>
                <p:spPr>
                  <a:xfrm>
                    <a:off x="5439918" y="1970531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6"/>
                  <p:cNvSpPr/>
                  <p:nvPr/>
                </p:nvSpPr>
                <p:spPr>
                  <a:xfrm>
                    <a:off x="5112543" y="22979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6"/>
                  <p:cNvSpPr/>
                  <p:nvPr/>
                </p:nvSpPr>
                <p:spPr>
                  <a:xfrm>
                    <a:off x="5082730" y="232771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6"/>
                  <p:cNvSpPr/>
                  <p:nvPr/>
                </p:nvSpPr>
                <p:spPr>
                  <a:xfrm>
                    <a:off x="4993481" y="2178843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6"/>
                  <p:cNvSpPr/>
                  <p:nvPr/>
                </p:nvSpPr>
                <p:spPr>
                  <a:xfrm>
                    <a:off x="5053012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5" name="Google Shape;635;p26"/>
                  <p:cNvSpPr/>
                  <p:nvPr/>
                </p:nvSpPr>
                <p:spPr>
                  <a:xfrm>
                    <a:off x="5112543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6" name="Google Shape;636;p26"/>
                  <p:cNvSpPr/>
                  <p:nvPr/>
                </p:nvSpPr>
                <p:spPr>
                  <a:xfrm>
                    <a:off x="5142357" y="200024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6"/>
                  <p:cNvSpPr/>
                  <p:nvPr/>
                </p:nvSpPr>
                <p:spPr>
                  <a:xfrm>
                    <a:off x="5291137" y="1851469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6"/>
                  <p:cNvSpPr/>
                  <p:nvPr/>
                </p:nvSpPr>
                <p:spPr>
                  <a:xfrm>
                    <a:off x="5142357" y="200024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6"/>
                  <p:cNvSpPr/>
                  <p:nvPr/>
                </p:nvSpPr>
                <p:spPr>
                  <a:xfrm>
                    <a:off x="5172075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6"/>
                  <p:cNvSpPr/>
                  <p:nvPr/>
                </p:nvSpPr>
                <p:spPr>
                  <a:xfrm>
                    <a:off x="5201793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6"/>
                  <p:cNvSpPr/>
                  <p:nvPr/>
                </p:nvSpPr>
                <p:spPr>
                  <a:xfrm>
                    <a:off x="5231606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2" name="Google Shape;642;p26"/>
                  <p:cNvSpPr/>
                  <p:nvPr/>
                </p:nvSpPr>
                <p:spPr>
                  <a:xfrm>
                    <a:off x="5261419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3" name="Google Shape;643;p26"/>
                  <p:cNvSpPr/>
                  <p:nvPr/>
                </p:nvSpPr>
                <p:spPr>
                  <a:xfrm>
                    <a:off x="5023294" y="2119312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6"/>
                  <p:cNvSpPr/>
                  <p:nvPr/>
                </p:nvSpPr>
                <p:spPr>
                  <a:xfrm>
                    <a:off x="5082730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6"/>
                  <p:cNvSpPr/>
                  <p:nvPr/>
                </p:nvSpPr>
                <p:spPr>
                  <a:xfrm>
                    <a:off x="5142357" y="2268092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6"/>
                  <p:cNvSpPr/>
                  <p:nvPr/>
                </p:nvSpPr>
                <p:spPr>
                  <a:xfrm>
                    <a:off x="5529262" y="2000249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6"/>
                  <p:cNvSpPr/>
                  <p:nvPr/>
                </p:nvSpPr>
                <p:spPr>
                  <a:xfrm>
                    <a:off x="5558980" y="191090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6"/>
                  <p:cNvSpPr/>
                  <p:nvPr/>
                </p:nvSpPr>
                <p:spPr>
                  <a:xfrm>
                    <a:off x="5588793" y="1970531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9" name="Google Shape;649;p26"/>
                  <p:cNvSpPr/>
                  <p:nvPr/>
                </p:nvSpPr>
                <p:spPr>
                  <a:xfrm>
                    <a:off x="5558980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0" name="Google Shape;650;p26"/>
                  <p:cNvSpPr/>
                  <p:nvPr/>
                </p:nvSpPr>
                <p:spPr>
                  <a:xfrm>
                    <a:off x="5648325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6"/>
                  <p:cNvSpPr/>
                  <p:nvPr/>
                </p:nvSpPr>
                <p:spPr>
                  <a:xfrm>
                    <a:off x="5618607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6"/>
                  <p:cNvSpPr/>
                  <p:nvPr/>
                </p:nvSpPr>
                <p:spPr>
                  <a:xfrm>
                    <a:off x="5588793" y="2089594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6"/>
                  <p:cNvSpPr/>
                  <p:nvPr/>
                </p:nvSpPr>
                <p:spPr>
                  <a:xfrm>
                    <a:off x="5231606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6"/>
                  <p:cNvSpPr/>
                  <p:nvPr/>
                </p:nvSpPr>
                <p:spPr>
                  <a:xfrm>
                    <a:off x="5231606" y="164306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6"/>
                  <p:cNvSpPr/>
                  <p:nvPr/>
                </p:nvSpPr>
                <p:spPr>
                  <a:xfrm>
                    <a:off x="5261419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6" name="Google Shape;656;p26"/>
                  <p:cNvSpPr/>
                  <p:nvPr/>
                </p:nvSpPr>
                <p:spPr>
                  <a:xfrm>
                    <a:off x="5201793" y="1672780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57;p26"/>
                  <p:cNvSpPr/>
                  <p:nvPr/>
                </p:nvSpPr>
                <p:spPr>
                  <a:xfrm>
                    <a:off x="5261419" y="1762124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6"/>
                  <p:cNvSpPr/>
                  <p:nvPr/>
                </p:nvSpPr>
                <p:spPr>
                  <a:xfrm>
                    <a:off x="5350668" y="1732406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6"/>
                  <p:cNvSpPr/>
                  <p:nvPr/>
                </p:nvSpPr>
                <p:spPr>
                  <a:xfrm>
                    <a:off x="5291137" y="1702593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6"/>
                  <p:cNvSpPr/>
                  <p:nvPr/>
                </p:nvSpPr>
                <p:spPr>
                  <a:xfrm>
                    <a:off x="5320855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6"/>
                  <p:cNvSpPr/>
                  <p:nvPr/>
                </p:nvSpPr>
                <p:spPr>
                  <a:xfrm>
                    <a:off x="5350668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6"/>
                  <p:cNvSpPr/>
                  <p:nvPr/>
                </p:nvSpPr>
                <p:spPr>
                  <a:xfrm>
                    <a:off x="5410200" y="1762124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3" name="Google Shape;663;p26"/>
                  <p:cNvSpPr/>
                  <p:nvPr/>
                </p:nvSpPr>
                <p:spPr>
                  <a:xfrm>
                    <a:off x="5529262" y="1851469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4" name="Google Shape;664;p26"/>
                  <p:cNvSpPr/>
                  <p:nvPr/>
                </p:nvSpPr>
                <p:spPr>
                  <a:xfrm>
                    <a:off x="5558980" y="1791842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6"/>
                  <p:cNvSpPr/>
                  <p:nvPr/>
                </p:nvSpPr>
                <p:spPr>
                  <a:xfrm>
                    <a:off x="5588793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6"/>
                  <p:cNvSpPr/>
                  <p:nvPr/>
                </p:nvSpPr>
                <p:spPr>
                  <a:xfrm>
                    <a:off x="5529262" y="1702593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6"/>
                  <p:cNvSpPr/>
                  <p:nvPr/>
                </p:nvSpPr>
                <p:spPr>
                  <a:xfrm>
                    <a:off x="5558980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6"/>
                  <p:cNvSpPr/>
                  <p:nvPr/>
                </p:nvSpPr>
                <p:spPr>
                  <a:xfrm>
                    <a:off x="5588793" y="164306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6"/>
                  <p:cNvSpPr/>
                  <p:nvPr/>
                </p:nvSpPr>
                <p:spPr>
                  <a:xfrm>
                    <a:off x="5618607" y="161334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0" name="Google Shape;670;p26"/>
                  <p:cNvSpPr/>
                  <p:nvPr/>
                </p:nvSpPr>
                <p:spPr>
                  <a:xfrm>
                    <a:off x="5678043" y="161334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1" name="Google Shape;671;p26"/>
                  <p:cNvSpPr/>
                  <p:nvPr/>
                </p:nvSpPr>
                <p:spPr>
                  <a:xfrm>
                    <a:off x="5767387" y="1613344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6"/>
                  <p:cNvSpPr/>
                  <p:nvPr/>
                </p:nvSpPr>
                <p:spPr>
                  <a:xfrm>
                    <a:off x="5678043" y="1494281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6"/>
                  <p:cNvSpPr/>
                  <p:nvPr/>
                </p:nvSpPr>
                <p:spPr>
                  <a:xfrm>
                    <a:off x="5707856" y="1464468"/>
                    <a:ext cx="89344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8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6"/>
                  <p:cNvSpPr/>
                  <p:nvPr/>
                </p:nvSpPr>
                <p:spPr>
                  <a:xfrm>
                    <a:off x="5797105" y="1434655"/>
                    <a:ext cx="89344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8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6"/>
                  <p:cNvSpPr/>
                  <p:nvPr/>
                </p:nvSpPr>
                <p:spPr>
                  <a:xfrm>
                    <a:off x="5707856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6"/>
                  <p:cNvSpPr/>
                  <p:nvPr/>
                </p:nvSpPr>
                <p:spPr>
                  <a:xfrm>
                    <a:off x="5737669" y="15835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7" name="Google Shape;677;p26"/>
                  <p:cNvSpPr/>
                  <p:nvPr/>
                </p:nvSpPr>
                <p:spPr>
                  <a:xfrm>
                    <a:off x="5797105" y="149428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8" name="Google Shape;678;p26"/>
                  <p:cNvSpPr/>
                  <p:nvPr/>
                </p:nvSpPr>
                <p:spPr>
                  <a:xfrm>
                    <a:off x="5767387" y="152399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9" name="Google Shape;679;p26"/>
                  <p:cNvSpPr/>
                  <p:nvPr/>
                </p:nvSpPr>
                <p:spPr>
                  <a:xfrm>
                    <a:off x="5707856" y="1494281"/>
                    <a:ext cx="89249" cy="594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49" h="59435" extrusionOk="0">
                        <a:moveTo>
                          <a:pt x="89249" y="0"/>
                        </a:moveTo>
                        <a:lnTo>
                          <a:pt x="89249" y="29718"/>
                        </a:lnTo>
                        <a:lnTo>
                          <a:pt x="59531" y="29718"/>
                        </a:lnTo>
                        <a:lnTo>
                          <a:pt x="59531" y="59436"/>
                        </a:lnTo>
                        <a:lnTo>
                          <a:pt x="0" y="59436"/>
                        </a:lnTo>
                        <a:lnTo>
                          <a:pt x="0" y="0"/>
                        </a:lnTo>
                        <a:lnTo>
                          <a:pt x="89249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0" name="Google Shape;680;p26"/>
                  <p:cNvSpPr/>
                  <p:nvPr/>
                </p:nvSpPr>
                <p:spPr>
                  <a:xfrm>
                    <a:off x="5737669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1" name="Google Shape;681;p26"/>
                  <p:cNvSpPr/>
                  <p:nvPr/>
                </p:nvSpPr>
                <p:spPr>
                  <a:xfrm>
                    <a:off x="5767387" y="1523999"/>
                    <a:ext cx="59531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89344" extrusionOk="0">
                        <a:moveTo>
                          <a:pt x="59531" y="0"/>
                        </a:moveTo>
                        <a:lnTo>
                          <a:pt x="59531" y="89344"/>
                        </a:lnTo>
                        <a:lnTo>
                          <a:pt x="0" y="89344"/>
                        </a:lnTo>
                        <a:lnTo>
                          <a:pt x="0" y="29718"/>
                        </a:lnTo>
                        <a:lnTo>
                          <a:pt x="29718" y="29718"/>
                        </a:lnTo>
                        <a:lnTo>
                          <a:pt x="29718" y="0"/>
                        </a:lnTo>
                        <a:lnTo>
                          <a:pt x="59531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2" name="Google Shape;682;p26"/>
                  <p:cNvSpPr/>
                  <p:nvPr/>
                </p:nvSpPr>
                <p:spPr>
                  <a:xfrm>
                    <a:off x="5826918" y="1523999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3" name="Google Shape;683;p26"/>
                  <p:cNvSpPr/>
                  <p:nvPr/>
                </p:nvSpPr>
                <p:spPr>
                  <a:xfrm>
                    <a:off x="5797105" y="1464468"/>
                    <a:ext cx="59626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26" h="59531" extrusionOk="0">
                        <a:moveTo>
                          <a:pt x="59627" y="0"/>
                        </a:moveTo>
                        <a:lnTo>
                          <a:pt x="59627" y="59531"/>
                        </a:lnTo>
                        <a:lnTo>
                          <a:pt x="29813" y="59531"/>
                        </a:lnTo>
                        <a:lnTo>
                          <a:pt x="29813" y="29813"/>
                        </a:lnTo>
                        <a:lnTo>
                          <a:pt x="0" y="29813"/>
                        </a:lnTo>
                        <a:lnTo>
                          <a:pt x="0" y="0"/>
                        </a:lnTo>
                        <a:lnTo>
                          <a:pt x="59627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4" name="Google Shape;684;p26"/>
                  <p:cNvSpPr/>
                  <p:nvPr/>
                </p:nvSpPr>
                <p:spPr>
                  <a:xfrm>
                    <a:off x="5856732" y="1434655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5" name="Google Shape;685;p26"/>
                  <p:cNvSpPr/>
                  <p:nvPr/>
                </p:nvSpPr>
                <p:spPr>
                  <a:xfrm>
                    <a:off x="5707856" y="1643062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6" name="Google Shape;686;p26"/>
                  <p:cNvSpPr/>
                  <p:nvPr/>
                </p:nvSpPr>
                <p:spPr>
                  <a:xfrm>
                    <a:off x="5678042" y="1553717"/>
                    <a:ext cx="89344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89344" extrusionOk="0">
                        <a:moveTo>
                          <a:pt x="89345" y="59626"/>
                        </a:moveTo>
                        <a:lnTo>
                          <a:pt x="89345" y="89345"/>
                        </a:lnTo>
                        <a:lnTo>
                          <a:pt x="29813" y="89345"/>
                        </a:lnTo>
                        <a:lnTo>
                          <a:pt x="29813" y="59626"/>
                        </a:lnTo>
                        <a:lnTo>
                          <a:pt x="0" y="59626"/>
                        </a:lnTo>
                        <a:lnTo>
                          <a:pt x="0" y="0"/>
                        </a:lnTo>
                        <a:lnTo>
                          <a:pt x="29813" y="0"/>
                        </a:lnTo>
                        <a:lnTo>
                          <a:pt x="29813" y="29813"/>
                        </a:lnTo>
                        <a:lnTo>
                          <a:pt x="59627" y="29813"/>
                        </a:lnTo>
                        <a:lnTo>
                          <a:pt x="59627" y="59626"/>
                        </a:lnTo>
                        <a:lnTo>
                          <a:pt x="89345" y="59626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7" name="Google Shape;687;p26"/>
                  <p:cNvSpPr/>
                  <p:nvPr/>
                </p:nvSpPr>
                <p:spPr>
                  <a:xfrm>
                    <a:off x="5648325" y="1553717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8" name="Google Shape;688;p26"/>
                  <p:cNvSpPr/>
                  <p:nvPr/>
                </p:nvSpPr>
                <p:spPr>
                  <a:xfrm>
                    <a:off x="5618607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6"/>
                  <p:cNvSpPr/>
                  <p:nvPr/>
                </p:nvSpPr>
                <p:spPr>
                  <a:xfrm>
                    <a:off x="5648325" y="1702593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6"/>
                  <p:cNvSpPr/>
                  <p:nvPr/>
                </p:nvSpPr>
                <p:spPr>
                  <a:xfrm>
                    <a:off x="5678043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6"/>
                  <p:cNvSpPr/>
                  <p:nvPr/>
                </p:nvSpPr>
                <p:spPr>
                  <a:xfrm>
                    <a:off x="5469731" y="1732406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6"/>
                  <p:cNvSpPr/>
                  <p:nvPr/>
                </p:nvSpPr>
                <p:spPr>
                  <a:xfrm>
                    <a:off x="5499544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6"/>
                  <p:cNvSpPr/>
                  <p:nvPr/>
                </p:nvSpPr>
                <p:spPr>
                  <a:xfrm>
                    <a:off x="5469731" y="1613343"/>
                    <a:ext cx="238125" cy="238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38125" extrusionOk="0">
                        <a:moveTo>
                          <a:pt x="238125" y="29718"/>
                        </a:moveTo>
                        <a:lnTo>
                          <a:pt x="238125" y="59436"/>
                        </a:lnTo>
                        <a:lnTo>
                          <a:pt x="208312" y="59436"/>
                        </a:lnTo>
                        <a:lnTo>
                          <a:pt x="208312" y="89249"/>
                        </a:lnTo>
                        <a:lnTo>
                          <a:pt x="178594" y="89249"/>
                        </a:lnTo>
                        <a:lnTo>
                          <a:pt x="178594" y="119063"/>
                        </a:lnTo>
                        <a:lnTo>
                          <a:pt x="148876" y="119063"/>
                        </a:lnTo>
                        <a:lnTo>
                          <a:pt x="148876" y="148781"/>
                        </a:lnTo>
                        <a:lnTo>
                          <a:pt x="119063" y="148781"/>
                        </a:lnTo>
                        <a:lnTo>
                          <a:pt x="119063" y="178499"/>
                        </a:lnTo>
                        <a:lnTo>
                          <a:pt x="89249" y="178499"/>
                        </a:lnTo>
                        <a:lnTo>
                          <a:pt x="89249" y="238125"/>
                        </a:lnTo>
                        <a:lnTo>
                          <a:pt x="59531" y="238125"/>
                        </a:lnTo>
                        <a:lnTo>
                          <a:pt x="59531" y="208312"/>
                        </a:lnTo>
                        <a:lnTo>
                          <a:pt x="29813" y="208312"/>
                        </a:lnTo>
                        <a:lnTo>
                          <a:pt x="29813" y="178499"/>
                        </a:lnTo>
                        <a:lnTo>
                          <a:pt x="0" y="178499"/>
                        </a:lnTo>
                        <a:lnTo>
                          <a:pt x="0" y="148781"/>
                        </a:lnTo>
                        <a:lnTo>
                          <a:pt x="59531" y="148781"/>
                        </a:lnTo>
                        <a:lnTo>
                          <a:pt x="59531" y="119063"/>
                        </a:lnTo>
                        <a:lnTo>
                          <a:pt x="89249" y="119063"/>
                        </a:lnTo>
                        <a:lnTo>
                          <a:pt x="89249" y="89249"/>
                        </a:lnTo>
                        <a:lnTo>
                          <a:pt x="119063" y="89249"/>
                        </a:lnTo>
                        <a:lnTo>
                          <a:pt x="119063" y="59436"/>
                        </a:lnTo>
                        <a:lnTo>
                          <a:pt x="148876" y="59436"/>
                        </a:lnTo>
                        <a:lnTo>
                          <a:pt x="148876" y="29718"/>
                        </a:lnTo>
                        <a:lnTo>
                          <a:pt x="178594" y="29718"/>
                        </a:lnTo>
                        <a:lnTo>
                          <a:pt x="178594" y="0"/>
                        </a:lnTo>
                        <a:lnTo>
                          <a:pt x="208312" y="0"/>
                        </a:lnTo>
                        <a:lnTo>
                          <a:pt x="208312" y="29718"/>
                        </a:lnTo>
                        <a:lnTo>
                          <a:pt x="238125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4" name="Google Shape;694;p26"/>
                  <p:cNvSpPr/>
                  <p:nvPr/>
                </p:nvSpPr>
                <p:spPr>
                  <a:xfrm>
                    <a:off x="5469731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26"/>
                  <p:cNvSpPr/>
                  <p:nvPr/>
                </p:nvSpPr>
                <p:spPr>
                  <a:xfrm>
                    <a:off x="5499544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6"/>
                  <p:cNvSpPr/>
                  <p:nvPr/>
                </p:nvSpPr>
                <p:spPr>
                  <a:xfrm>
                    <a:off x="5558980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6"/>
                  <p:cNvSpPr/>
                  <p:nvPr/>
                </p:nvSpPr>
                <p:spPr>
                  <a:xfrm>
                    <a:off x="5529262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6"/>
                  <p:cNvSpPr/>
                  <p:nvPr/>
                </p:nvSpPr>
                <p:spPr>
                  <a:xfrm>
                    <a:off x="5588793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6"/>
                  <p:cNvSpPr/>
                  <p:nvPr/>
                </p:nvSpPr>
                <p:spPr>
                  <a:xfrm>
                    <a:off x="5648325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6"/>
                  <p:cNvSpPr/>
                  <p:nvPr/>
                </p:nvSpPr>
                <p:spPr>
                  <a:xfrm>
                    <a:off x="5529262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1" name="Google Shape;701;p26"/>
                  <p:cNvSpPr/>
                  <p:nvPr/>
                </p:nvSpPr>
                <p:spPr>
                  <a:xfrm>
                    <a:off x="5469731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2" name="Google Shape;702;p26"/>
                  <p:cNvSpPr/>
                  <p:nvPr/>
                </p:nvSpPr>
                <p:spPr>
                  <a:xfrm>
                    <a:off x="5023770" y="1851564"/>
                    <a:ext cx="445865" cy="475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865" h="475773" extrusionOk="0">
                        <a:moveTo>
                          <a:pt x="416147" y="89154"/>
                        </a:moveTo>
                        <a:lnTo>
                          <a:pt x="416147" y="59436"/>
                        </a:lnTo>
                        <a:lnTo>
                          <a:pt x="386429" y="59436"/>
                        </a:lnTo>
                        <a:lnTo>
                          <a:pt x="386429" y="89154"/>
                        </a:lnTo>
                        <a:lnTo>
                          <a:pt x="356711" y="89154"/>
                        </a:lnTo>
                        <a:lnTo>
                          <a:pt x="356711" y="118872"/>
                        </a:lnTo>
                        <a:lnTo>
                          <a:pt x="326993" y="118872"/>
                        </a:lnTo>
                        <a:lnTo>
                          <a:pt x="326993" y="148590"/>
                        </a:lnTo>
                        <a:lnTo>
                          <a:pt x="297275" y="148590"/>
                        </a:lnTo>
                        <a:lnTo>
                          <a:pt x="297275" y="178308"/>
                        </a:lnTo>
                        <a:lnTo>
                          <a:pt x="267557" y="178308"/>
                        </a:lnTo>
                        <a:lnTo>
                          <a:pt x="267557" y="208026"/>
                        </a:lnTo>
                        <a:lnTo>
                          <a:pt x="237839" y="208026"/>
                        </a:lnTo>
                        <a:lnTo>
                          <a:pt x="237839" y="178308"/>
                        </a:lnTo>
                        <a:lnTo>
                          <a:pt x="267557" y="178308"/>
                        </a:lnTo>
                        <a:lnTo>
                          <a:pt x="267557" y="148590"/>
                        </a:lnTo>
                        <a:lnTo>
                          <a:pt x="297275" y="148590"/>
                        </a:lnTo>
                        <a:lnTo>
                          <a:pt x="297275" y="118872"/>
                        </a:lnTo>
                        <a:lnTo>
                          <a:pt x="326993" y="118872"/>
                        </a:lnTo>
                        <a:lnTo>
                          <a:pt x="326993" y="89154"/>
                        </a:lnTo>
                        <a:lnTo>
                          <a:pt x="356711" y="89154"/>
                        </a:lnTo>
                        <a:lnTo>
                          <a:pt x="356711" y="59436"/>
                        </a:lnTo>
                        <a:lnTo>
                          <a:pt x="386429" y="59436"/>
                        </a:lnTo>
                        <a:lnTo>
                          <a:pt x="386429" y="29718"/>
                        </a:lnTo>
                        <a:lnTo>
                          <a:pt x="356711" y="29718"/>
                        </a:lnTo>
                        <a:lnTo>
                          <a:pt x="356711" y="0"/>
                        </a:lnTo>
                        <a:lnTo>
                          <a:pt x="326993" y="0"/>
                        </a:lnTo>
                        <a:lnTo>
                          <a:pt x="326993" y="29718"/>
                        </a:lnTo>
                        <a:lnTo>
                          <a:pt x="267462" y="29718"/>
                        </a:lnTo>
                        <a:lnTo>
                          <a:pt x="267462" y="59436"/>
                        </a:lnTo>
                        <a:lnTo>
                          <a:pt x="237744" y="59436"/>
                        </a:lnTo>
                        <a:lnTo>
                          <a:pt x="237744" y="89154"/>
                        </a:lnTo>
                        <a:lnTo>
                          <a:pt x="208026" y="89154"/>
                        </a:lnTo>
                        <a:lnTo>
                          <a:pt x="208026" y="118872"/>
                        </a:lnTo>
                        <a:lnTo>
                          <a:pt x="178308" y="118872"/>
                        </a:lnTo>
                        <a:lnTo>
                          <a:pt x="178308" y="148590"/>
                        </a:lnTo>
                        <a:lnTo>
                          <a:pt x="148590" y="148590"/>
                        </a:lnTo>
                        <a:lnTo>
                          <a:pt x="148590" y="178308"/>
                        </a:lnTo>
                        <a:lnTo>
                          <a:pt x="118872" y="178308"/>
                        </a:lnTo>
                        <a:lnTo>
                          <a:pt x="118872" y="208026"/>
                        </a:lnTo>
                        <a:lnTo>
                          <a:pt x="89154" y="208026"/>
                        </a:lnTo>
                        <a:lnTo>
                          <a:pt x="89154" y="237744"/>
                        </a:lnTo>
                        <a:lnTo>
                          <a:pt x="59436" y="237744"/>
                        </a:lnTo>
                        <a:lnTo>
                          <a:pt x="59436" y="267462"/>
                        </a:lnTo>
                        <a:lnTo>
                          <a:pt x="29718" y="267462"/>
                        </a:lnTo>
                        <a:lnTo>
                          <a:pt x="29718" y="326993"/>
                        </a:lnTo>
                        <a:lnTo>
                          <a:pt x="0" y="326993"/>
                        </a:lnTo>
                        <a:lnTo>
                          <a:pt x="0" y="386525"/>
                        </a:lnTo>
                        <a:lnTo>
                          <a:pt x="29718" y="386525"/>
                        </a:lnTo>
                        <a:lnTo>
                          <a:pt x="29718" y="446056"/>
                        </a:lnTo>
                        <a:lnTo>
                          <a:pt x="59436" y="446056"/>
                        </a:lnTo>
                        <a:lnTo>
                          <a:pt x="59436" y="475774"/>
                        </a:lnTo>
                        <a:lnTo>
                          <a:pt x="89154" y="475774"/>
                        </a:lnTo>
                        <a:lnTo>
                          <a:pt x="89154" y="446056"/>
                        </a:lnTo>
                        <a:lnTo>
                          <a:pt x="118872" y="446056"/>
                        </a:lnTo>
                        <a:lnTo>
                          <a:pt x="118872" y="416338"/>
                        </a:lnTo>
                        <a:lnTo>
                          <a:pt x="178403" y="416338"/>
                        </a:lnTo>
                        <a:lnTo>
                          <a:pt x="178403" y="386620"/>
                        </a:lnTo>
                        <a:lnTo>
                          <a:pt x="208121" y="386620"/>
                        </a:lnTo>
                        <a:lnTo>
                          <a:pt x="208121" y="356902"/>
                        </a:lnTo>
                        <a:lnTo>
                          <a:pt x="237839" y="356902"/>
                        </a:lnTo>
                        <a:lnTo>
                          <a:pt x="237839" y="327184"/>
                        </a:lnTo>
                        <a:lnTo>
                          <a:pt x="267557" y="327184"/>
                        </a:lnTo>
                        <a:lnTo>
                          <a:pt x="267557" y="297466"/>
                        </a:lnTo>
                        <a:lnTo>
                          <a:pt x="297275" y="297466"/>
                        </a:lnTo>
                        <a:lnTo>
                          <a:pt x="297275" y="267748"/>
                        </a:lnTo>
                        <a:lnTo>
                          <a:pt x="326993" y="267748"/>
                        </a:lnTo>
                        <a:lnTo>
                          <a:pt x="326993" y="238030"/>
                        </a:lnTo>
                        <a:lnTo>
                          <a:pt x="356711" y="238030"/>
                        </a:lnTo>
                        <a:lnTo>
                          <a:pt x="356711" y="208312"/>
                        </a:lnTo>
                        <a:lnTo>
                          <a:pt x="386429" y="208312"/>
                        </a:lnTo>
                        <a:lnTo>
                          <a:pt x="386429" y="178594"/>
                        </a:lnTo>
                        <a:lnTo>
                          <a:pt x="416147" y="178594"/>
                        </a:lnTo>
                        <a:lnTo>
                          <a:pt x="416147" y="119063"/>
                        </a:lnTo>
                        <a:lnTo>
                          <a:pt x="445865" y="119063"/>
                        </a:lnTo>
                        <a:lnTo>
                          <a:pt x="445865" y="89345"/>
                        </a:lnTo>
                        <a:lnTo>
                          <a:pt x="416147" y="89345"/>
                        </a:lnTo>
                        <a:close/>
                        <a:moveTo>
                          <a:pt x="207740" y="267748"/>
                        </a:moveTo>
                        <a:lnTo>
                          <a:pt x="178022" y="267748"/>
                        </a:lnTo>
                        <a:lnTo>
                          <a:pt x="178022" y="297466"/>
                        </a:lnTo>
                        <a:lnTo>
                          <a:pt x="148304" y="297466"/>
                        </a:lnTo>
                        <a:lnTo>
                          <a:pt x="148304" y="327184"/>
                        </a:lnTo>
                        <a:lnTo>
                          <a:pt x="118586" y="327184"/>
                        </a:lnTo>
                        <a:lnTo>
                          <a:pt x="118586" y="356902"/>
                        </a:lnTo>
                        <a:lnTo>
                          <a:pt x="88868" y="356902"/>
                        </a:lnTo>
                        <a:lnTo>
                          <a:pt x="88868" y="327184"/>
                        </a:lnTo>
                        <a:lnTo>
                          <a:pt x="118586" y="327184"/>
                        </a:lnTo>
                        <a:lnTo>
                          <a:pt x="118586" y="297466"/>
                        </a:lnTo>
                        <a:lnTo>
                          <a:pt x="148304" y="297466"/>
                        </a:lnTo>
                        <a:lnTo>
                          <a:pt x="148304" y="267748"/>
                        </a:lnTo>
                        <a:lnTo>
                          <a:pt x="178022" y="267748"/>
                        </a:lnTo>
                        <a:lnTo>
                          <a:pt x="178022" y="238030"/>
                        </a:lnTo>
                        <a:lnTo>
                          <a:pt x="207740" y="238030"/>
                        </a:lnTo>
                        <a:lnTo>
                          <a:pt x="207740" y="26774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6"/>
                  <p:cNvSpPr/>
                  <p:nvPr/>
                </p:nvSpPr>
                <p:spPr>
                  <a:xfrm>
                    <a:off x="5231606" y="1672780"/>
                    <a:ext cx="416718" cy="4168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18" h="416813" extrusionOk="0">
                        <a:moveTo>
                          <a:pt x="416719" y="387001"/>
                        </a:moveTo>
                        <a:lnTo>
                          <a:pt x="416719" y="416814"/>
                        </a:lnTo>
                        <a:lnTo>
                          <a:pt x="357188" y="416814"/>
                        </a:lnTo>
                        <a:lnTo>
                          <a:pt x="357188" y="387001"/>
                        </a:lnTo>
                        <a:lnTo>
                          <a:pt x="327374" y="387001"/>
                        </a:lnTo>
                        <a:lnTo>
                          <a:pt x="327374" y="327470"/>
                        </a:lnTo>
                        <a:lnTo>
                          <a:pt x="297656" y="327470"/>
                        </a:lnTo>
                        <a:lnTo>
                          <a:pt x="297656" y="297752"/>
                        </a:lnTo>
                        <a:lnTo>
                          <a:pt x="267938" y="297752"/>
                        </a:lnTo>
                        <a:lnTo>
                          <a:pt x="267938" y="267938"/>
                        </a:lnTo>
                        <a:lnTo>
                          <a:pt x="238125" y="267938"/>
                        </a:lnTo>
                        <a:lnTo>
                          <a:pt x="238125" y="238125"/>
                        </a:lnTo>
                        <a:lnTo>
                          <a:pt x="208312" y="238125"/>
                        </a:lnTo>
                        <a:lnTo>
                          <a:pt x="208312" y="208407"/>
                        </a:lnTo>
                        <a:lnTo>
                          <a:pt x="178594" y="208407"/>
                        </a:lnTo>
                        <a:lnTo>
                          <a:pt x="178594" y="178689"/>
                        </a:lnTo>
                        <a:lnTo>
                          <a:pt x="148876" y="178689"/>
                        </a:lnTo>
                        <a:lnTo>
                          <a:pt x="148876" y="148876"/>
                        </a:lnTo>
                        <a:lnTo>
                          <a:pt x="119063" y="148876"/>
                        </a:lnTo>
                        <a:lnTo>
                          <a:pt x="119063" y="119062"/>
                        </a:lnTo>
                        <a:lnTo>
                          <a:pt x="89249" y="119062"/>
                        </a:lnTo>
                        <a:lnTo>
                          <a:pt x="89249" y="89344"/>
                        </a:lnTo>
                        <a:lnTo>
                          <a:pt x="29813" y="89344"/>
                        </a:lnTo>
                        <a:lnTo>
                          <a:pt x="29813" y="59627"/>
                        </a:lnTo>
                        <a:lnTo>
                          <a:pt x="0" y="59627"/>
                        </a:lnTo>
                        <a:lnTo>
                          <a:pt x="0" y="0"/>
                        </a:lnTo>
                        <a:lnTo>
                          <a:pt x="29813" y="0"/>
                        </a:lnTo>
                        <a:lnTo>
                          <a:pt x="29813" y="29813"/>
                        </a:lnTo>
                        <a:lnTo>
                          <a:pt x="59531" y="29813"/>
                        </a:lnTo>
                        <a:lnTo>
                          <a:pt x="59531" y="59627"/>
                        </a:lnTo>
                        <a:lnTo>
                          <a:pt x="119063" y="59627"/>
                        </a:lnTo>
                        <a:lnTo>
                          <a:pt x="119063" y="89344"/>
                        </a:lnTo>
                        <a:lnTo>
                          <a:pt x="178594" y="89344"/>
                        </a:lnTo>
                        <a:lnTo>
                          <a:pt x="178594" y="119062"/>
                        </a:lnTo>
                        <a:lnTo>
                          <a:pt x="238125" y="119062"/>
                        </a:lnTo>
                        <a:lnTo>
                          <a:pt x="238125" y="148876"/>
                        </a:lnTo>
                        <a:lnTo>
                          <a:pt x="267938" y="148876"/>
                        </a:lnTo>
                        <a:lnTo>
                          <a:pt x="267938" y="178689"/>
                        </a:lnTo>
                        <a:lnTo>
                          <a:pt x="297656" y="178689"/>
                        </a:lnTo>
                        <a:lnTo>
                          <a:pt x="297656" y="238125"/>
                        </a:lnTo>
                        <a:lnTo>
                          <a:pt x="327374" y="238125"/>
                        </a:lnTo>
                        <a:lnTo>
                          <a:pt x="327374" y="297752"/>
                        </a:lnTo>
                        <a:lnTo>
                          <a:pt x="357188" y="297752"/>
                        </a:lnTo>
                        <a:lnTo>
                          <a:pt x="357188" y="357188"/>
                        </a:lnTo>
                        <a:lnTo>
                          <a:pt x="387001" y="357188"/>
                        </a:lnTo>
                        <a:lnTo>
                          <a:pt x="387001" y="387001"/>
                        </a:lnTo>
                        <a:lnTo>
                          <a:pt x="416719" y="38700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6"/>
                  <p:cNvSpPr/>
                  <p:nvPr/>
                </p:nvSpPr>
                <p:spPr>
                  <a:xfrm>
                    <a:off x="5380482" y="1851469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6"/>
                  <p:cNvSpPr/>
                  <p:nvPr/>
                </p:nvSpPr>
                <p:spPr>
                  <a:xfrm>
                    <a:off x="5023294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6"/>
                  <p:cNvSpPr/>
                  <p:nvPr/>
                </p:nvSpPr>
                <p:spPr>
                  <a:xfrm>
                    <a:off x="5053012" y="211931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6"/>
                  <p:cNvSpPr/>
                  <p:nvPr/>
                </p:nvSpPr>
                <p:spPr>
                  <a:xfrm>
                    <a:off x="5082730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8" name="Google Shape;708;p26"/>
                  <p:cNvSpPr/>
                  <p:nvPr/>
                </p:nvSpPr>
                <p:spPr>
                  <a:xfrm>
                    <a:off x="5142357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9" name="Google Shape;709;p26"/>
                  <p:cNvSpPr/>
                  <p:nvPr/>
                </p:nvSpPr>
                <p:spPr>
                  <a:xfrm>
                    <a:off x="5053012" y="226809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6"/>
                  <p:cNvSpPr/>
                  <p:nvPr/>
                </p:nvSpPr>
                <p:spPr>
                  <a:xfrm>
                    <a:off x="5082730" y="22979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6"/>
                  <p:cNvSpPr/>
                  <p:nvPr/>
                </p:nvSpPr>
                <p:spPr>
                  <a:xfrm>
                    <a:off x="5112543" y="226809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6"/>
                  <p:cNvSpPr/>
                  <p:nvPr/>
                </p:nvSpPr>
                <p:spPr>
                  <a:xfrm>
                    <a:off x="5082730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6"/>
                  <p:cNvSpPr/>
                  <p:nvPr/>
                </p:nvSpPr>
                <p:spPr>
                  <a:xfrm>
                    <a:off x="5201793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6"/>
                  <p:cNvSpPr/>
                  <p:nvPr/>
                </p:nvSpPr>
                <p:spPr>
                  <a:xfrm>
                    <a:off x="5291137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5" name="Google Shape;715;p26"/>
                  <p:cNvSpPr/>
                  <p:nvPr/>
                </p:nvSpPr>
                <p:spPr>
                  <a:xfrm>
                    <a:off x="5261419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6" name="Google Shape;716;p26"/>
                  <p:cNvSpPr/>
                  <p:nvPr/>
                </p:nvSpPr>
                <p:spPr>
                  <a:xfrm>
                    <a:off x="5231606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6"/>
                  <p:cNvSpPr/>
                  <p:nvPr/>
                </p:nvSpPr>
                <p:spPr>
                  <a:xfrm>
                    <a:off x="5201793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6"/>
                  <p:cNvSpPr/>
                  <p:nvPr/>
                </p:nvSpPr>
                <p:spPr>
                  <a:xfrm>
                    <a:off x="5142357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6"/>
                  <p:cNvSpPr/>
                  <p:nvPr/>
                </p:nvSpPr>
                <p:spPr>
                  <a:xfrm>
                    <a:off x="5558980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6"/>
                  <p:cNvSpPr/>
                  <p:nvPr/>
                </p:nvSpPr>
                <p:spPr>
                  <a:xfrm>
                    <a:off x="5529262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6"/>
                  <p:cNvSpPr/>
                  <p:nvPr/>
                </p:nvSpPr>
                <p:spPr>
                  <a:xfrm>
                    <a:off x="5499544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2" name="Google Shape;722;p26"/>
                  <p:cNvSpPr/>
                  <p:nvPr/>
                </p:nvSpPr>
                <p:spPr>
                  <a:xfrm>
                    <a:off x="5469731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3" name="Google Shape;723;p26"/>
                  <p:cNvSpPr/>
                  <p:nvPr/>
                </p:nvSpPr>
                <p:spPr>
                  <a:xfrm>
                    <a:off x="5439918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6"/>
                  <p:cNvSpPr/>
                  <p:nvPr/>
                </p:nvSpPr>
                <p:spPr>
                  <a:xfrm>
                    <a:off x="5529262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6"/>
                  <p:cNvSpPr/>
                  <p:nvPr/>
                </p:nvSpPr>
                <p:spPr>
                  <a:xfrm>
                    <a:off x="5588793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6"/>
                  <p:cNvSpPr/>
                  <p:nvPr/>
                </p:nvSpPr>
                <p:spPr>
                  <a:xfrm>
                    <a:off x="5558980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6"/>
                  <p:cNvSpPr/>
                  <p:nvPr/>
                </p:nvSpPr>
                <p:spPr>
                  <a:xfrm>
                    <a:off x="5588793" y="2059780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6"/>
                  <p:cNvSpPr/>
                  <p:nvPr/>
                </p:nvSpPr>
                <p:spPr>
                  <a:xfrm>
                    <a:off x="5142357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9" name="Google Shape;729;p26"/>
                  <p:cNvSpPr/>
                  <p:nvPr/>
                </p:nvSpPr>
                <p:spPr>
                  <a:xfrm>
                    <a:off x="5201793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0" name="Google Shape;730;p26"/>
                  <p:cNvSpPr/>
                  <p:nvPr/>
                </p:nvSpPr>
                <p:spPr>
                  <a:xfrm>
                    <a:off x="5172075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6"/>
                  <p:cNvSpPr/>
                  <p:nvPr/>
                </p:nvSpPr>
                <p:spPr>
                  <a:xfrm>
                    <a:off x="5261419" y="2149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6"/>
                  <p:cNvSpPr/>
                  <p:nvPr/>
                </p:nvSpPr>
                <p:spPr>
                  <a:xfrm>
                    <a:off x="5231606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6"/>
                  <p:cNvSpPr/>
                  <p:nvPr/>
                </p:nvSpPr>
                <p:spPr>
                  <a:xfrm>
                    <a:off x="5320855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6"/>
                  <p:cNvSpPr/>
                  <p:nvPr/>
                </p:nvSpPr>
                <p:spPr>
                  <a:xfrm>
                    <a:off x="5231606" y="1672780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6"/>
                  <p:cNvSpPr/>
                  <p:nvPr/>
                </p:nvSpPr>
                <p:spPr>
                  <a:xfrm>
                    <a:off x="5261419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6" name="Google Shape;736;p26"/>
                  <p:cNvSpPr/>
                  <p:nvPr/>
                </p:nvSpPr>
                <p:spPr>
                  <a:xfrm>
                    <a:off x="5320855" y="1732406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7" name="Google Shape;737;p26"/>
                  <p:cNvSpPr/>
                  <p:nvPr/>
                </p:nvSpPr>
                <p:spPr>
                  <a:xfrm>
                    <a:off x="5350668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6"/>
                  <p:cNvSpPr/>
                  <p:nvPr/>
                </p:nvSpPr>
                <p:spPr>
                  <a:xfrm>
                    <a:off x="5588793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6"/>
                  <p:cNvSpPr/>
                  <p:nvPr/>
                </p:nvSpPr>
                <p:spPr>
                  <a:xfrm>
                    <a:off x="5529262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6"/>
                  <p:cNvSpPr/>
                  <p:nvPr/>
                </p:nvSpPr>
                <p:spPr>
                  <a:xfrm>
                    <a:off x="5707856" y="1494281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6"/>
                  <p:cNvSpPr/>
                  <p:nvPr/>
                </p:nvSpPr>
                <p:spPr>
                  <a:xfrm>
                    <a:off x="5678043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6"/>
                  <p:cNvSpPr/>
                  <p:nvPr/>
                </p:nvSpPr>
                <p:spPr>
                  <a:xfrm>
                    <a:off x="5678043" y="1583530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3" name="Google Shape;743;p26"/>
                  <p:cNvSpPr/>
                  <p:nvPr/>
                </p:nvSpPr>
                <p:spPr>
                  <a:xfrm>
                    <a:off x="5797105" y="14644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4" name="Google Shape;744;p26"/>
                  <p:cNvSpPr/>
                  <p:nvPr/>
                </p:nvSpPr>
                <p:spPr>
                  <a:xfrm>
                    <a:off x="5767387" y="1583530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5" name="Google Shape;745;p26"/>
                  <p:cNvSpPr/>
                  <p:nvPr/>
                </p:nvSpPr>
                <p:spPr>
                  <a:xfrm>
                    <a:off x="5797105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6"/>
                  <p:cNvSpPr/>
                  <p:nvPr/>
                </p:nvSpPr>
                <p:spPr>
                  <a:xfrm>
                    <a:off x="5826918" y="14644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47" name="Google Shape;747;p26"/>
                <p:cNvGrpSpPr/>
                <p:nvPr/>
              </p:nvGrpSpPr>
              <p:grpSpPr>
                <a:xfrm>
                  <a:off x="4993481" y="2178843"/>
                  <a:ext cx="148780" cy="267843"/>
                  <a:chOff x="4993481" y="2178843"/>
                  <a:chExt cx="148780" cy="267843"/>
                </a:xfrm>
              </p:grpSpPr>
              <p:sp>
                <p:nvSpPr>
                  <p:cNvPr id="748" name="Google Shape;748;p26"/>
                  <p:cNvSpPr/>
                  <p:nvPr/>
                </p:nvSpPr>
                <p:spPr>
                  <a:xfrm>
                    <a:off x="4993481" y="2178843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6"/>
                  <p:cNvSpPr/>
                  <p:nvPr/>
                </p:nvSpPr>
                <p:spPr>
                  <a:xfrm>
                    <a:off x="5023294" y="2238374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6"/>
                  <p:cNvSpPr/>
                  <p:nvPr/>
                </p:nvSpPr>
                <p:spPr>
                  <a:xfrm>
                    <a:off x="5053012" y="229790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1" name="Google Shape;751;p26"/>
                  <p:cNvSpPr/>
                  <p:nvPr/>
                </p:nvSpPr>
                <p:spPr>
                  <a:xfrm>
                    <a:off x="5082730" y="2357437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2" name="Google Shape;752;p26"/>
                  <p:cNvSpPr/>
                  <p:nvPr/>
                </p:nvSpPr>
                <p:spPr>
                  <a:xfrm>
                    <a:off x="5112543" y="238715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6"/>
                  <p:cNvSpPr/>
                  <p:nvPr/>
                </p:nvSpPr>
                <p:spPr>
                  <a:xfrm>
                    <a:off x="5082730" y="24169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54" name="Google Shape;754;p26"/>
              <p:cNvGrpSpPr/>
              <p:nvPr/>
            </p:nvGrpSpPr>
            <p:grpSpPr>
              <a:xfrm>
                <a:off x="5439918" y="2149030"/>
                <a:ext cx="148780" cy="148780"/>
                <a:chOff x="5439918" y="2149030"/>
                <a:chExt cx="148780" cy="148780"/>
              </a:xfrm>
            </p:grpSpPr>
            <p:sp>
              <p:nvSpPr>
                <p:cNvPr id="755" name="Google Shape;755;p26"/>
                <p:cNvSpPr/>
                <p:nvPr/>
              </p:nvSpPr>
              <p:spPr>
                <a:xfrm>
                  <a:off x="5499544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p26"/>
                <p:cNvSpPr/>
                <p:nvPr/>
              </p:nvSpPr>
              <p:spPr>
                <a:xfrm>
                  <a:off x="5499544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" name="Google Shape;757;p26"/>
                <p:cNvSpPr/>
                <p:nvPr/>
              </p:nvSpPr>
              <p:spPr>
                <a:xfrm>
                  <a:off x="5529262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8" name="Google Shape;758;p26"/>
                <p:cNvSpPr/>
                <p:nvPr/>
              </p:nvSpPr>
              <p:spPr>
                <a:xfrm>
                  <a:off x="5529262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" name="Google Shape;759;p26"/>
                <p:cNvSpPr/>
                <p:nvPr/>
              </p:nvSpPr>
              <p:spPr>
                <a:xfrm>
                  <a:off x="5469731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0" name="Google Shape;760;p26"/>
                <p:cNvSpPr/>
                <p:nvPr/>
              </p:nvSpPr>
              <p:spPr>
                <a:xfrm>
                  <a:off x="5469731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p26"/>
                <p:cNvSpPr/>
                <p:nvPr/>
              </p:nvSpPr>
              <p:spPr>
                <a:xfrm>
                  <a:off x="5558980" y="21788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2" name="Google Shape;762;p26"/>
                <p:cNvSpPr/>
                <p:nvPr/>
              </p:nvSpPr>
              <p:spPr>
                <a:xfrm>
                  <a:off x="5469731" y="2178843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59531"/>
                      </a:lnTo>
                      <a:lnTo>
                        <a:pt x="59531" y="59531"/>
                      </a:lnTo>
                      <a:lnTo>
                        <a:pt x="59531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29813" y="0"/>
                      </a:lnTo>
                      <a:lnTo>
                        <a:pt x="29813" y="29813"/>
                      </a:lnTo>
                      <a:lnTo>
                        <a:pt x="59531" y="29813"/>
                      </a:lnTo>
                      <a:lnTo>
                        <a:pt x="59531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3" name="Google Shape;763;p26"/>
                <p:cNvSpPr/>
                <p:nvPr/>
              </p:nvSpPr>
              <p:spPr>
                <a:xfrm>
                  <a:off x="5439918" y="21788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p26"/>
                <p:cNvSpPr/>
                <p:nvPr/>
              </p:nvSpPr>
              <p:spPr>
                <a:xfrm>
                  <a:off x="5469731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26"/>
                <p:cNvSpPr/>
                <p:nvPr/>
              </p:nvSpPr>
              <p:spPr>
                <a:xfrm>
                  <a:off x="5499544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66" name="Google Shape;766;p26"/>
              <p:cNvGrpSpPr/>
              <p:nvPr/>
            </p:nvGrpSpPr>
            <p:grpSpPr>
              <a:xfrm>
                <a:off x="4189857" y="2000249"/>
                <a:ext cx="148779" cy="148781"/>
                <a:chOff x="4189857" y="2000249"/>
                <a:chExt cx="148779" cy="148781"/>
              </a:xfrm>
            </p:grpSpPr>
            <p:sp>
              <p:nvSpPr>
                <p:cNvPr id="767" name="Google Shape;767;p26"/>
                <p:cNvSpPr/>
                <p:nvPr/>
              </p:nvSpPr>
              <p:spPr>
                <a:xfrm>
                  <a:off x="4249293" y="20299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26"/>
                <p:cNvSpPr/>
                <p:nvPr/>
              </p:nvSpPr>
              <p:spPr>
                <a:xfrm>
                  <a:off x="4249293" y="2089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26"/>
                <p:cNvSpPr/>
                <p:nvPr/>
              </p:nvSpPr>
              <p:spPr>
                <a:xfrm>
                  <a:off x="4219575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26"/>
                <p:cNvSpPr/>
                <p:nvPr/>
              </p:nvSpPr>
              <p:spPr>
                <a:xfrm>
                  <a:off x="4249293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26"/>
                <p:cNvSpPr/>
                <p:nvPr/>
              </p:nvSpPr>
              <p:spPr>
                <a:xfrm>
                  <a:off x="4279106" y="20597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26"/>
                <p:cNvSpPr/>
                <p:nvPr/>
              </p:nvSpPr>
              <p:spPr>
                <a:xfrm>
                  <a:off x="4308919" y="20597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26"/>
                <p:cNvSpPr/>
                <p:nvPr/>
              </p:nvSpPr>
              <p:spPr>
                <a:xfrm>
                  <a:off x="4189857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p26"/>
                <p:cNvSpPr/>
                <p:nvPr/>
              </p:nvSpPr>
              <p:spPr>
                <a:xfrm>
                  <a:off x="4249293" y="20002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" name="Google Shape;775;p26"/>
                <p:cNvSpPr/>
                <p:nvPr/>
              </p:nvSpPr>
              <p:spPr>
                <a:xfrm>
                  <a:off x="4249293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76" name="Google Shape;776;p26"/>
              <p:cNvGrpSpPr/>
              <p:nvPr/>
            </p:nvGrpSpPr>
            <p:grpSpPr>
              <a:xfrm>
                <a:off x="4338637" y="2089594"/>
                <a:ext cx="148780" cy="148780"/>
                <a:chOff x="4338637" y="2089594"/>
                <a:chExt cx="148780" cy="148780"/>
              </a:xfrm>
            </p:grpSpPr>
            <p:sp>
              <p:nvSpPr>
                <p:cNvPr id="777" name="Google Shape;777;p26"/>
                <p:cNvSpPr/>
                <p:nvPr/>
              </p:nvSpPr>
              <p:spPr>
                <a:xfrm>
                  <a:off x="4398168" y="211931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26"/>
                <p:cNvSpPr/>
                <p:nvPr/>
              </p:nvSpPr>
              <p:spPr>
                <a:xfrm>
                  <a:off x="4398168" y="217884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26"/>
                <p:cNvSpPr/>
                <p:nvPr/>
              </p:nvSpPr>
              <p:spPr>
                <a:xfrm>
                  <a:off x="4368355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26"/>
                <p:cNvSpPr/>
                <p:nvPr/>
              </p:nvSpPr>
              <p:spPr>
                <a:xfrm>
                  <a:off x="4398168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26"/>
                <p:cNvSpPr/>
                <p:nvPr/>
              </p:nvSpPr>
              <p:spPr>
                <a:xfrm>
                  <a:off x="4427982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26"/>
                <p:cNvSpPr/>
                <p:nvPr/>
              </p:nvSpPr>
              <p:spPr>
                <a:xfrm>
                  <a:off x="4398168" y="208959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3" name="Google Shape;783;p26"/>
                <p:cNvSpPr/>
                <p:nvPr/>
              </p:nvSpPr>
              <p:spPr>
                <a:xfrm>
                  <a:off x="4457700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4" name="Google Shape;784;p26"/>
                <p:cNvSpPr/>
                <p:nvPr/>
              </p:nvSpPr>
              <p:spPr>
                <a:xfrm>
                  <a:off x="4338637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" name="Google Shape;785;p26"/>
                <p:cNvSpPr/>
                <p:nvPr/>
              </p:nvSpPr>
              <p:spPr>
                <a:xfrm>
                  <a:off x="4398168" y="220865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86" name="Google Shape;786;p26"/>
              <p:cNvGrpSpPr/>
              <p:nvPr/>
            </p:nvGrpSpPr>
            <p:grpSpPr>
              <a:xfrm>
                <a:off x="4606480" y="2774155"/>
                <a:ext cx="476250" cy="446437"/>
                <a:chOff x="4606480" y="2774155"/>
                <a:chExt cx="476250" cy="446437"/>
              </a:xfrm>
            </p:grpSpPr>
            <p:sp>
              <p:nvSpPr>
                <p:cNvPr id="787" name="Google Shape;787;p26"/>
                <p:cNvSpPr/>
                <p:nvPr/>
              </p:nvSpPr>
              <p:spPr>
                <a:xfrm>
                  <a:off x="4785169" y="3012280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26"/>
                <p:cNvSpPr/>
                <p:nvPr/>
              </p:nvSpPr>
              <p:spPr>
                <a:xfrm>
                  <a:off x="4785169" y="2774155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26"/>
                <p:cNvSpPr/>
                <p:nvPr/>
              </p:nvSpPr>
              <p:spPr>
                <a:xfrm>
                  <a:off x="4904232" y="2982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26"/>
                <p:cNvSpPr/>
                <p:nvPr/>
              </p:nvSpPr>
              <p:spPr>
                <a:xfrm>
                  <a:off x="4904232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26"/>
                <p:cNvSpPr/>
                <p:nvPr/>
              </p:nvSpPr>
              <p:spPr>
                <a:xfrm>
                  <a:off x="4963668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26"/>
                <p:cNvSpPr/>
                <p:nvPr/>
              </p:nvSpPr>
              <p:spPr>
                <a:xfrm>
                  <a:off x="4963668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26"/>
                <p:cNvSpPr/>
                <p:nvPr/>
              </p:nvSpPr>
              <p:spPr>
                <a:xfrm>
                  <a:off x="4993481" y="2863405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4" name="Google Shape;794;p26"/>
                <p:cNvSpPr/>
                <p:nvPr/>
              </p:nvSpPr>
              <p:spPr>
                <a:xfrm>
                  <a:off x="4725543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p26"/>
                <p:cNvSpPr/>
                <p:nvPr/>
              </p:nvSpPr>
              <p:spPr>
                <a:xfrm>
                  <a:off x="4725543" y="2982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" name="Google Shape;796;p26"/>
                <p:cNvSpPr/>
                <p:nvPr/>
              </p:nvSpPr>
              <p:spPr>
                <a:xfrm>
                  <a:off x="4695825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7" name="Google Shape;797;p26"/>
                <p:cNvSpPr/>
                <p:nvPr/>
              </p:nvSpPr>
              <p:spPr>
                <a:xfrm>
                  <a:off x="4725543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8" name="Google Shape;798;p26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9" name="Google Shape;799;p26"/>
                <p:cNvSpPr/>
                <p:nvPr/>
              </p:nvSpPr>
              <p:spPr>
                <a:xfrm>
                  <a:off x="4695825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" name="Google Shape;800;p26"/>
                <p:cNvSpPr/>
                <p:nvPr/>
              </p:nvSpPr>
              <p:spPr>
                <a:xfrm>
                  <a:off x="4666107" y="2863405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" name="Google Shape;801;p26"/>
                <p:cNvSpPr/>
                <p:nvPr/>
              </p:nvSpPr>
              <p:spPr>
                <a:xfrm>
                  <a:off x="4755356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2" name="Google Shape;802;p26"/>
                <p:cNvSpPr/>
                <p:nvPr/>
              </p:nvSpPr>
              <p:spPr>
                <a:xfrm>
                  <a:off x="4755356" y="292303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3" name="Google Shape;803;p26"/>
                <p:cNvSpPr/>
                <p:nvPr/>
              </p:nvSpPr>
              <p:spPr>
                <a:xfrm>
                  <a:off x="4874418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4" name="Google Shape;804;p26"/>
                <p:cNvSpPr/>
                <p:nvPr/>
              </p:nvSpPr>
              <p:spPr>
                <a:xfrm>
                  <a:off x="4874418" y="292303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5" name="Google Shape;805;p26"/>
                <p:cNvSpPr/>
                <p:nvPr/>
              </p:nvSpPr>
              <p:spPr>
                <a:xfrm>
                  <a:off x="4725543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" name="Google Shape;806;p26"/>
                <p:cNvSpPr/>
                <p:nvPr/>
              </p:nvSpPr>
              <p:spPr>
                <a:xfrm>
                  <a:off x="4933950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p26"/>
                <p:cNvSpPr/>
                <p:nvPr/>
              </p:nvSpPr>
              <p:spPr>
                <a:xfrm>
                  <a:off x="4814887" y="283368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8" name="Google Shape;808;p26"/>
                <p:cNvSpPr/>
                <p:nvPr/>
              </p:nvSpPr>
              <p:spPr>
                <a:xfrm>
                  <a:off x="4695825" y="2803969"/>
                  <a:ext cx="297560" cy="208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560" h="208216" extrusionOk="0">
                      <a:moveTo>
                        <a:pt x="267843" y="59436"/>
                      </a:moveTo>
                      <a:lnTo>
                        <a:pt x="267843" y="29718"/>
                      </a:lnTo>
                      <a:lnTo>
                        <a:pt x="208312" y="29718"/>
                      </a:lnTo>
                      <a:lnTo>
                        <a:pt x="208312" y="0"/>
                      </a:lnTo>
                      <a:lnTo>
                        <a:pt x="89249" y="0"/>
                      </a:lnTo>
                      <a:lnTo>
                        <a:pt x="89249" y="29718"/>
                      </a:lnTo>
                      <a:lnTo>
                        <a:pt x="29718" y="29718"/>
                      </a:lnTo>
                      <a:lnTo>
                        <a:pt x="29718" y="59436"/>
                      </a:lnTo>
                      <a:lnTo>
                        <a:pt x="0" y="59436"/>
                      </a:lnTo>
                      <a:lnTo>
                        <a:pt x="0" y="148780"/>
                      </a:lnTo>
                      <a:lnTo>
                        <a:pt x="29718" y="148780"/>
                      </a:lnTo>
                      <a:lnTo>
                        <a:pt x="29718" y="178498"/>
                      </a:lnTo>
                      <a:lnTo>
                        <a:pt x="89249" y="178498"/>
                      </a:lnTo>
                      <a:lnTo>
                        <a:pt x="89249" y="208217"/>
                      </a:lnTo>
                      <a:lnTo>
                        <a:pt x="208312" y="208217"/>
                      </a:lnTo>
                      <a:lnTo>
                        <a:pt x="208312" y="178498"/>
                      </a:lnTo>
                      <a:lnTo>
                        <a:pt x="267843" y="178498"/>
                      </a:lnTo>
                      <a:lnTo>
                        <a:pt x="267843" y="148780"/>
                      </a:lnTo>
                      <a:lnTo>
                        <a:pt x="297561" y="148780"/>
                      </a:lnTo>
                      <a:lnTo>
                        <a:pt x="297561" y="59436"/>
                      </a:lnTo>
                      <a:lnTo>
                        <a:pt x="267843" y="59436"/>
                      </a:lnTo>
                      <a:close/>
                      <a:moveTo>
                        <a:pt x="267843" y="118967"/>
                      </a:moveTo>
                      <a:lnTo>
                        <a:pt x="238125" y="118967"/>
                      </a:lnTo>
                      <a:lnTo>
                        <a:pt x="238125" y="148685"/>
                      </a:lnTo>
                      <a:lnTo>
                        <a:pt x="178594" y="148685"/>
                      </a:lnTo>
                      <a:lnTo>
                        <a:pt x="178594" y="178403"/>
                      </a:lnTo>
                      <a:lnTo>
                        <a:pt x="119063" y="178403"/>
                      </a:lnTo>
                      <a:lnTo>
                        <a:pt x="119063" y="148685"/>
                      </a:lnTo>
                      <a:lnTo>
                        <a:pt x="59531" y="148685"/>
                      </a:lnTo>
                      <a:lnTo>
                        <a:pt x="59531" y="118967"/>
                      </a:lnTo>
                      <a:lnTo>
                        <a:pt x="29813" y="118967"/>
                      </a:lnTo>
                      <a:lnTo>
                        <a:pt x="29813" y="89249"/>
                      </a:lnTo>
                      <a:lnTo>
                        <a:pt x="59531" y="89249"/>
                      </a:lnTo>
                      <a:lnTo>
                        <a:pt x="59531" y="59531"/>
                      </a:lnTo>
                      <a:lnTo>
                        <a:pt x="119063" y="59531"/>
                      </a:lnTo>
                      <a:lnTo>
                        <a:pt x="119063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38125" y="59531"/>
                      </a:lnTo>
                      <a:lnTo>
                        <a:pt x="238125" y="89249"/>
                      </a:lnTo>
                      <a:lnTo>
                        <a:pt x="267843" y="89249"/>
                      </a:lnTo>
                      <a:lnTo>
                        <a:pt x="267843" y="11896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9" name="Google Shape;809;p26"/>
                <p:cNvSpPr/>
                <p:nvPr/>
              </p:nvSpPr>
              <p:spPr>
                <a:xfrm>
                  <a:off x="4755356" y="2863404"/>
                  <a:ext cx="178593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89344" extrusionOk="0">
                      <a:moveTo>
                        <a:pt x="178594" y="29813"/>
                      </a:moveTo>
                      <a:lnTo>
                        <a:pt x="178594" y="59627"/>
                      </a:lnTo>
                      <a:lnTo>
                        <a:pt x="119063" y="59627"/>
                      </a:lnTo>
                      <a:lnTo>
                        <a:pt x="119063" y="89345"/>
                      </a:lnTo>
                      <a:lnTo>
                        <a:pt x="59531" y="89345"/>
                      </a:lnTo>
                      <a:lnTo>
                        <a:pt x="59531" y="59627"/>
                      </a:lnTo>
                      <a:lnTo>
                        <a:pt x="0" y="59627"/>
                      </a:lnTo>
                      <a:lnTo>
                        <a:pt x="0" y="29813"/>
                      </a:lnTo>
                      <a:lnTo>
                        <a:pt x="59531" y="29813"/>
                      </a:lnTo>
                      <a:lnTo>
                        <a:pt x="59531" y="0"/>
                      </a:lnTo>
                      <a:lnTo>
                        <a:pt x="119063" y="0"/>
                      </a:lnTo>
                      <a:lnTo>
                        <a:pt x="119063" y="29813"/>
                      </a:lnTo>
                      <a:lnTo>
                        <a:pt x="178594" y="2981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" name="Google Shape;810;p26"/>
                <p:cNvSpPr/>
                <p:nvPr/>
              </p:nvSpPr>
              <p:spPr>
                <a:xfrm>
                  <a:off x="4814887" y="295274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" name="Google Shape;811;p26"/>
                <p:cNvSpPr/>
                <p:nvPr/>
              </p:nvSpPr>
              <p:spPr>
                <a:xfrm>
                  <a:off x="4666107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p26"/>
                <p:cNvSpPr/>
                <p:nvPr/>
              </p:nvSpPr>
              <p:spPr>
                <a:xfrm>
                  <a:off x="4695825" y="316115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26"/>
                <p:cNvSpPr/>
                <p:nvPr/>
              </p:nvSpPr>
              <p:spPr>
                <a:xfrm>
                  <a:off x="4933950" y="316115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p26"/>
                <p:cNvSpPr/>
                <p:nvPr/>
              </p:nvSpPr>
              <p:spPr>
                <a:xfrm>
                  <a:off x="4755356" y="3190874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26"/>
                <p:cNvSpPr/>
                <p:nvPr/>
              </p:nvSpPr>
              <p:spPr>
                <a:xfrm>
                  <a:off x="4993481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26"/>
                <p:cNvSpPr/>
                <p:nvPr/>
              </p:nvSpPr>
              <p:spPr>
                <a:xfrm>
                  <a:off x="4636293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" name="Google Shape;817;p26"/>
                <p:cNvSpPr/>
                <p:nvPr/>
              </p:nvSpPr>
              <p:spPr>
                <a:xfrm>
                  <a:off x="4636293" y="307181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26"/>
                <p:cNvSpPr/>
                <p:nvPr/>
              </p:nvSpPr>
              <p:spPr>
                <a:xfrm>
                  <a:off x="4606480" y="298246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26"/>
                <p:cNvSpPr/>
                <p:nvPr/>
              </p:nvSpPr>
              <p:spPr>
                <a:xfrm>
                  <a:off x="5023294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26"/>
                <p:cNvSpPr/>
                <p:nvPr/>
              </p:nvSpPr>
              <p:spPr>
                <a:xfrm>
                  <a:off x="5023294" y="307181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26"/>
                <p:cNvSpPr/>
                <p:nvPr/>
              </p:nvSpPr>
              <p:spPr>
                <a:xfrm>
                  <a:off x="4636293" y="2952749"/>
                  <a:ext cx="416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18" h="238125" extrusionOk="0">
                      <a:moveTo>
                        <a:pt x="416719" y="29718"/>
                      </a:moveTo>
                      <a:lnTo>
                        <a:pt x="416719" y="119063"/>
                      </a:lnTo>
                      <a:lnTo>
                        <a:pt x="387001" y="119063"/>
                      </a:lnTo>
                      <a:lnTo>
                        <a:pt x="387001" y="178594"/>
                      </a:lnTo>
                      <a:lnTo>
                        <a:pt x="357188" y="178594"/>
                      </a:lnTo>
                      <a:lnTo>
                        <a:pt x="357188" y="208407"/>
                      </a:lnTo>
                      <a:lnTo>
                        <a:pt x="297656" y="208407"/>
                      </a:lnTo>
                      <a:lnTo>
                        <a:pt x="297656" y="238125"/>
                      </a:lnTo>
                      <a:lnTo>
                        <a:pt x="119063" y="238125"/>
                      </a:lnTo>
                      <a:lnTo>
                        <a:pt x="119063" y="208407"/>
                      </a:lnTo>
                      <a:lnTo>
                        <a:pt x="59531" y="208407"/>
                      </a:lnTo>
                      <a:lnTo>
                        <a:pt x="59531" y="178594"/>
                      </a:lnTo>
                      <a:lnTo>
                        <a:pt x="29813" y="178594"/>
                      </a:lnTo>
                      <a:lnTo>
                        <a:pt x="29813" y="119063"/>
                      </a:lnTo>
                      <a:lnTo>
                        <a:pt x="0" y="119063"/>
                      </a:lnTo>
                      <a:lnTo>
                        <a:pt x="0" y="29718"/>
                      </a:lnTo>
                      <a:lnTo>
                        <a:pt x="29813" y="29718"/>
                      </a:lnTo>
                      <a:lnTo>
                        <a:pt x="29813" y="0"/>
                      </a:ln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89249" y="29718"/>
                      </a:lnTo>
                      <a:lnTo>
                        <a:pt x="89249" y="59531"/>
                      </a:lnTo>
                      <a:lnTo>
                        <a:pt x="148876" y="59531"/>
                      </a:lnTo>
                      <a:lnTo>
                        <a:pt x="148876" y="89345"/>
                      </a:lnTo>
                      <a:lnTo>
                        <a:pt x="267938" y="89345"/>
                      </a:lnTo>
                      <a:lnTo>
                        <a:pt x="267938" y="59531"/>
                      </a:lnTo>
                      <a:lnTo>
                        <a:pt x="327374" y="59531"/>
                      </a:lnTo>
                      <a:lnTo>
                        <a:pt x="327374" y="29718"/>
                      </a:lnTo>
                      <a:lnTo>
                        <a:pt x="357188" y="29718"/>
                      </a:lnTo>
                      <a:lnTo>
                        <a:pt x="357188" y="0"/>
                      </a:lnTo>
                      <a:lnTo>
                        <a:pt x="387001" y="0"/>
                      </a:lnTo>
                      <a:lnTo>
                        <a:pt x="387001" y="29718"/>
                      </a:lnTo>
                      <a:lnTo>
                        <a:pt x="416719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26"/>
                <p:cNvSpPr/>
                <p:nvPr/>
              </p:nvSpPr>
              <p:spPr>
                <a:xfrm>
                  <a:off x="5053012" y="298246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26"/>
                <p:cNvSpPr/>
                <p:nvPr/>
              </p:nvSpPr>
              <p:spPr>
                <a:xfrm>
                  <a:off x="4755356" y="283368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26"/>
                <p:cNvSpPr/>
                <p:nvPr/>
              </p:nvSpPr>
              <p:spPr>
                <a:xfrm>
                  <a:off x="4785169" y="2803969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" name="Google Shape;825;p26"/>
                <p:cNvSpPr/>
                <p:nvPr/>
              </p:nvSpPr>
              <p:spPr>
                <a:xfrm>
                  <a:off x="4695825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26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" name="Google Shape;827;p26"/>
                <p:cNvSpPr/>
                <p:nvPr/>
              </p:nvSpPr>
              <p:spPr>
                <a:xfrm>
                  <a:off x="4695825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8" name="Google Shape;828;p26"/>
                <p:cNvSpPr/>
                <p:nvPr/>
              </p:nvSpPr>
              <p:spPr>
                <a:xfrm>
                  <a:off x="4904232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9" name="Google Shape;829;p26"/>
                <p:cNvSpPr/>
                <p:nvPr/>
              </p:nvSpPr>
              <p:spPr>
                <a:xfrm>
                  <a:off x="4933950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26"/>
                <p:cNvSpPr/>
                <p:nvPr/>
              </p:nvSpPr>
              <p:spPr>
                <a:xfrm>
                  <a:off x="4725543" y="295274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26"/>
                <p:cNvSpPr/>
                <p:nvPr/>
              </p:nvSpPr>
              <p:spPr>
                <a:xfrm>
                  <a:off x="5023294" y="298246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2" name="Google Shape;832;p26"/>
                <p:cNvSpPr/>
                <p:nvPr/>
              </p:nvSpPr>
              <p:spPr>
                <a:xfrm>
                  <a:off x="4993481" y="3101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3" name="Google Shape;833;p26"/>
                <p:cNvSpPr/>
                <p:nvPr/>
              </p:nvSpPr>
              <p:spPr>
                <a:xfrm>
                  <a:off x="4963668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4" name="Google Shape;834;p26"/>
                <p:cNvSpPr/>
                <p:nvPr/>
              </p:nvSpPr>
              <p:spPr>
                <a:xfrm>
                  <a:off x="4904232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5" name="Google Shape;835;p26"/>
                <p:cNvSpPr/>
                <p:nvPr/>
              </p:nvSpPr>
              <p:spPr>
                <a:xfrm>
                  <a:off x="4844605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6" name="Google Shape;836;p26"/>
                <p:cNvSpPr/>
                <p:nvPr/>
              </p:nvSpPr>
              <p:spPr>
                <a:xfrm>
                  <a:off x="4933950" y="3101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" name="Google Shape;837;p26"/>
                <p:cNvSpPr/>
                <p:nvPr/>
              </p:nvSpPr>
              <p:spPr>
                <a:xfrm>
                  <a:off x="4963668" y="3071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8" name="Google Shape;838;p26"/>
                <p:cNvSpPr/>
                <p:nvPr/>
              </p:nvSpPr>
              <p:spPr>
                <a:xfrm>
                  <a:off x="4933950" y="3042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9" name="Google Shape;839;p26"/>
                <p:cNvSpPr/>
                <p:nvPr/>
              </p:nvSpPr>
              <p:spPr>
                <a:xfrm>
                  <a:off x="4874418" y="3071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0" name="Google Shape;840;p26"/>
                <p:cNvSpPr/>
                <p:nvPr/>
              </p:nvSpPr>
              <p:spPr>
                <a:xfrm>
                  <a:off x="4993481" y="3042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1" name="Google Shape;841;p26"/>
                <p:cNvSpPr/>
                <p:nvPr/>
              </p:nvSpPr>
              <p:spPr>
                <a:xfrm>
                  <a:off x="4993481" y="2982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2" name="Google Shape;842;p26"/>
                <p:cNvSpPr/>
                <p:nvPr/>
              </p:nvSpPr>
              <p:spPr>
                <a:xfrm>
                  <a:off x="4814887" y="3161156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43" name="Google Shape;843;p26"/>
              <p:cNvGrpSpPr/>
              <p:nvPr/>
            </p:nvGrpSpPr>
            <p:grpSpPr>
              <a:xfrm>
                <a:off x="4011168" y="2119312"/>
                <a:ext cx="833437" cy="833437"/>
                <a:chOff x="4011168" y="2119312"/>
                <a:chExt cx="833437" cy="833437"/>
              </a:xfrm>
            </p:grpSpPr>
            <p:sp>
              <p:nvSpPr>
                <p:cNvPr id="844" name="Google Shape;844;p26"/>
                <p:cNvSpPr/>
                <p:nvPr/>
              </p:nvSpPr>
              <p:spPr>
                <a:xfrm>
                  <a:off x="4695825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5" name="Google Shape;845;p26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6" name="Google Shape;846;p26"/>
                <p:cNvSpPr/>
                <p:nvPr/>
              </p:nvSpPr>
              <p:spPr>
                <a:xfrm>
                  <a:off x="4755356" y="2863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7" name="Google Shape;847;p26"/>
                <p:cNvSpPr/>
                <p:nvPr/>
              </p:nvSpPr>
              <p:spPr>
                <a:xfrm>
                  <a:off x="4785169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8" name="Google Shape;848;p26"/>
                <p:cNvSpPr/>
                <p:nvPr/>
              </p:nvSpPr>
              <p:spPr>
                <a:xfrm>
                  <a:off x="4814887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9" name="Google Shape;849;p26"/>
                <p:cNvSpPr/>
                <p:nvPr/>
              </p:nvSpPr>
              <p:spPr>
                <a:xfrm>
                  <a:off x="4666107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0" name="Google Shape;850;p26"/>
                <p:cNvSpPr/>
                <p:nvPr/>
              </p:nvSpPr>
              <p:spPr>
                <a:xfrm>
                  <a:off x="4011168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1" name="Google Shape;851;p26"/>
                <p:cNvSpPr/>
                <p:nvPr/>
              </p:nvSpPr>
              <p:spPr>
                <a:xfrm>
                  <a:off x="4636293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2" name="Google Shape;852;p26"/>
                <p:cNvSpPr/>
                <p:nvPr/>
              </p:nvSpPr>
              <p:spPr>
                <a:xfrm>
                  <a:off x="4606480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3" name="Google Shape;853;p26"/>
                <p:cNvSpPr/>
                <p:nvPr/>
              </p:nvSpPr>
              <p:spPr>
                <a:xfrm>
                  <a:off x="4606480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4" name="Google Shape;854;p26"/>
                <p:cNvSpPr/>
                <p:nvPr/>
              </p:nvSpPr>
              <p:spPr>
                <a:xfrm>
                  <a:off x="4666107" y="2655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5" name="Google Shape;855;p26"/>
                <p:cNvSpPr/>
                <p:nvPr/>
              </p:nvSpPr>
              <p:spPr>
                <a:xfrm>
                  <a:off x="4517231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6" name="Google Shape;856;p26"/>
                <p:cNvSpPr/>
                <p:nvPr/>
              </p:nvSpPr>
              <p:spPr>
                <a:xfrm>
                  <a:off x="4457700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7" name="Google Shape;857;p26"/>
                <p:cNvSpPr/>
                <p:nvPr/>
              </p:nvSpPr>
              <p:spPr>
                <a:xfrm>
                  <a:off x="4398168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8" name="Google Shape;858;p26"/>
                <p:cNvSpPr/>
                <p:nvPr/>
              </p:nvSpPr>
              <p:spPr>
                <a:xfrm>
                  <a:off x="4368355" y="274434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9" name="Google Shape;859;p26"/>
                <p:cNvSpPr/>
                <p:nvPr/>
              </p:nvSpPr>
              <p:spPr>
                <a:xfrm>
                  <a:off x="4398168" y="271462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0" name="Google Shape;860;p26"/>
                <p:cNvSpPr/>
                <p:nvPr/>
              </p:nvSpPr>
              <p:spPr>
                <a:xfrm>
                  <a:off x="4338637" y="268490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1" name="Google Shape;861;p26"/>
                <p:cNvSpPr/>
                <p:nvPr/>
              </p:nvSpPr>
              <p:spPr>
                <a:xfrm>
                  <a:off x="4279106" y="2655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2" name="Google Shape;862;p26"/>
                <p:cNvSpPr/>
                <p:nvPr/>
              </p:nvSpPr>
              <p:spPr>
                <a:xfrm>
                  <a:off x="4427982" y="268490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3" name="Google Shape;863;p26"/>
                <p:cNvSpPr/>
                <p:nvPr/>
              </p:nvSpPr>
              <p:spPr>
                <a:xfrm>
                  <a:off x="4457700" y="2655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4" name="Google Shape;864;p26"/>
                <p:cNvSpPr/>
                <p:nvPr/>
              </p:nvSpPr>
              <p:spPr>
                <a:xfrm>
                  <a:off x="4249293" y="2625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" name="Google Shape;865;p26"/>
                <p:cNvSpPr/>
                <p:nvPr/>
              </p:nvSpPr>
              <p:spPr>
                <a:xfrm>
                  <a:off x="4219575" y="256584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6" name="Google Shape;866;p26"/>
                <p:cNvSpPr/>
                <p:nvPr/>
              </p:nvSpPr>
              <p:spPr>
                <a:xfrm>
                  <a:off x="4189857" y="250621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7" name="Google Shape;867;p26"/>
                <p:cNvSpPr/>
                <p:nvPr/>
              </p:nvSpPr>
              <p:spPr>
                <a:xfrm>
                  <a:off x="4160043" y="244678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8" name="Google Shape;868;p26"/>
                <p:cNvSpPr/>
                <p:nvPr/>
              </p:nvSpPr>
              <p:spPr>
                <a:xfrm>
                  <a:off x="4130230" y="2387155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9" name="Google Shape;869;p26"/>
                <p:cNvSpPr/>
                <p:nvPr/>
              </p:nvSpPr>
              <p:spPr>
                <a:xfrm>
                  <a:off x="4100512" y="23277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0" name="Google Shape;870;p26"/>
                <p:cNvSpPr/>
                <p:nvPr/>
              </p:nvSpPr>
              <p:spPr>
                <a:xfrm>
                  <a:off x="4070794" y="2268092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1" name="Google Shape;871;p26"/>
                <p:cNvSpPr/>
                <p:nvPr/>
              </p:nvSpPr>
              <p:spPr>
                <a:xfrm>
                  <a:off x="4040981" y="22086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2" name="Google Shape;872;p26"/>
                <p:cNvSpPr/>
                <p:nvPr/>
              </p:nvSpPr>
              <p:spPr>
                <a:xfrm>
                  <a:off x="4011168" y="2149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3" name="Google Shape;873;p26"/>
                <p:cNvSpPr/>
                <p:nvPr/>
              </p:nvSpPr>
              <p:spPr>
                <a:xfrm>
                  <a:off x="4695825" y="2595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4" name="Google Shape;874;p26"/>
                <p:cNvSpPr/>
                <p:nvPr/>
              </p:nvSpPr>
              <p:spPr>
                <a:xfrm>
                  <a:off x="4666107" y="2536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5" name="Google Shape;875;p26"/>
                <p:cNvSpPr/>
                <p:nvPr/>
              </p:nvSpPr>
              <p:spPr>
                <a:xfrm>
                  <a:off x="4636293" y="250621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6" name="Google Shape;876;p26"/>
                <p:cNvSpPr/>
                <p:nvPr/>
              </p:nvSpPr>
              <p:spPr>
                <a:xfrm>
                  <a:off x="4576762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7" name="Google Shape;877;p26"/>
                <p:cNvSpPr/>
                <p:nvPr/>
              </p:nvSpPr>
              <p:spPr>
                <a:xfrm>
                  <a:off x="4517231" y="235743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8" name="Google Shape;878;p26"/>
                <p:cNvSpPr/>
                <p:nvPr/>
              </p:nvSpPr>
              <p:spPr>
                <a:xfrm>
                  <a:off x="4457700" y="23277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9" name="Google Shape;879;p26"/>
                <p:cNvSpPr/>
                <p:nvPr/>
              </p:nvSpPr>
              <p:spPr>
                <a:xfrm>
                  <a:off x="4398168" y="22979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0" name="Google Shape;880;p26"/>
                <p:cNvSpPr/>
                <p:nvPr/>
              </p:nvSpPr>
              <p:spPr>
                <a:xfrm>
                  <a:off x="4338637" y="226809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1" name="Google Shape;881;p26"/>
                <p:cNvSpPr/>
                <p:nvPr/>
              </p:nvSpPr>
              <p:spPr>
                <a:xfrm>
                  <a:off x="4279106" y="223837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2" name="Google Shape;882;p26"/>
                <p:cNvSpPr/>
                <p:nvPr/>
              </p:nvSpPr>
              <p:spPr>
                <a:xfrm>
                  <a:off x="4219575" y="220865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3" name="Google Shape;883;p26"/>
                <p:cNvSpPr/>
                <p:nvPr/>
              </p:nvSpPr>
              <p:spPr>
                <a:xfrm>
                  <a:off x="4160043" y="21788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4" name="Google Shape;884;p26"/>
                <p:cNvSpPr/>
                <p:nvPr/>
              </p:nvSpPr>
              <p:spPr>
                <a:xfrm>
                  <a:off x="4100512" y="21490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5" name="Google Shape;885;p26"/>
                <p:cNvSpPr/>
                <p:nvPr/>
              </p:nvSpPr>
              <p:spPr>
                <a:xfrm>
                  <a:off x="4040981" y="21193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6" name="Google Shape;886;p26"/>
                <p:cNvSpPr/>
                <p:nvPr/>
              </p:nvSpPr>
              <p:spPr>
                <a:xfrm>
                  <a:off x="4606480" y="2536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7" name="Google Shape;887;p26"/>
                <p:cNvSpPr/>
                <p:nvPr/>
              </p:nvSpPr>
              <p:spPr>
                <a:xfrm>
                  <a:off x="4576762" y="247649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8" name="Google Shape;888;p26"/>
                <p:cNvSpPr/>
                <p:nvPr/>
              </p:nvSpPr>
              <p:spPr>
                <a:xfrm>
                  <a:off x="4606480" y="24169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9" name="Google Shape;889;p26"/>
                <p:cNvSpPr/>
                <p:nvPr/>
              </p:nvSpPr>
              <p:spPr>
                <a:xfrm>
                  <a:off x="4576762" y="2565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0" name="Google Shape;890;p26"/>
                <p:cNvSpPr/>
                <p:nvPr/>
              </p:nvSpPr>
              <p:spPr>
                <a:xfrm>
                  <a:off x="4547044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1" name="Google Shape;891;p26"/>
                <p:cNvSpPr/>
                <p:nvPr/>
              </p:nvSpPr>
              <p:spPr>
                <a:xfrm>
                  <a:off x="4666107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2" name="Google Shape;892;p26"/>
                <p:cNvSpPr/>
                <p:nvPr/>
              </p:nvSpPr>
              <p:spPr>
                <a:xfrm>
                  <a:off x="4636293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3" name="Google Shape;893;p26"/>
                <p:cNvSpPr/>
                <p:nvPr/>
              </p:nvSpPr>
              <p:spPr>
                <a:xfrm>
                  <a:off x="4576762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4" name="Google Shape;894;p26"/>
                <p:cNvSpPr/>
                <p:nvPr/>
              </p:nvSpPr>
              <p:spPr>
                <a:xfrm>
                  <a:off x="4636293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5" name="Google Shape;895;p26"/>
                <p:cNvSpPr/>
                <p:nvPr/>
              </p:nvSpPr>
              <p:spPr>
                <a:xfrm>
                  <a:off x="4040981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6" name="Google Shape;896;p26"/>
                <p:cNvSpPr/>
                <p:nvPr/>
              </p:nvSpPr>
              <p:spPr>
                <a:xfrm>
                  <a:off x="4011168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7" name="Google Shape;897;p26"/>
                <p:cNvSpPr/>
                <p:nvPr/>
              </p:nvSpPr>
              <p:spPr>
                <a:xfrm>
                  <a:off x="4040981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8" name="Google Shape;898;p26"/>
                <p:cNvSpPr/>
                <p:nvPr/>
              </p:nvSpPr>
              <p:spPr>
                <a:xfrm>
                  <a:off x="4070794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9" name="Google Shape;899;p26"/>
                <p:cNvSpPr/>
                <p:nvPr/>
              </p:nvSpPr>
              <p:spPr>
                <a:xfrm>
                  <a:off x="4070794" y="217884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0" name="Google Shape;900;p26"/>
                <p:cNvSpPr/>
                <p:nvPr/>
              </p:nvSpPr>
              <p:spPr>
                <a:xfrm>
                  <a:off x="4100512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1" name="Google Shape;901;p26"/>
                <p:cNvSpPr/>
                <p:nvPr/>
              </p:nvSpPr>
              <p:spPr>
                <a:xfrm>
                  <a:off x="4130230" y="223837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2" name="Google Shape;902;p26"/>
                <p:cNvSpPr/>
                <p:nvPr/>
              </p:nvSpPr>
              <p:spPr>
                <a:xfrm>
                  <a:off x="4160043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3" name="Google Shape;903;p26"/>
                <p:cNvSpPr/>
                <p:nvPr/>
              </p:nvSpPr>
              <p:spPr>
                <a:xfrm>
                  <a:off x="4189857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4" name="Google Shape;904;p26"/>
                <p:cNvSpPr/>
                <p:nvPr/>
              </p:nvSpPr>
              <p:spPr>
                <a:xfrm>
                  <a:off x="4219575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" name="Google Shape;905;p26"/>
                <p:cNvSpPr/>
                <p:nvPr/>
              </p:nvSpPr>
              <p:spPr>
                <a:xfrm>
                  <a:off x="4249293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6" name="Google Shape;906;p26"/>
                <p:cNvSpPr/>
                <p:nvPr/>
              </p:nvSpPr>
              <p:spPr>
                <a:xfrm>
                  <a:off x="4279106" y="238715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7" name="Google Shape;907;p26"/>
                <p:cNvSpPr/>
                <p:nvPr/>
              </p:nvSpPr>
              <p:spPr>
                <a:xfrm>
                  <a:off x="4308919" y="2416968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8" name="Google Shape;908;p26"/>
                <p:cNvSpPr/>
                <p:nvPr/>
              </p:nvSpPr>
              <p:spPr>
                <a:xfrm>
                  <a:off x="4338637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9" name="Google Shape;909;p26"/>
                <p:cNvSpPr/>
                <p:nvPr/>
              </p:nvSpPr>
              <p:spPr>
                <a:xfrm>
                  <a:off x="4100512" y="2178843"/>
                  <a:ext cx="178593" cy="14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148875" extrusionOk="0">
                      <a:moveTo>
                        <a:pt x="178594" y="59531"/>
                      </a:moveTo>
                      <a:lnTo>
                        <a:pt x="178594" y="89249"/>
                      </a:lnTo>
                      <a:lnTo>
                        <a:pt x="148781" y="89249"/>
                      </a:lnTo>
                      <a:lnTo>
                        <a:pt x="148781" y="148876"/>
                      </a:lnTo>
                      <a:lnTo>
                        <a:pt x="119063" y="148876"/>
                      </a:lnTo>
                      <a:lnTo>
                        <a:pt x="119063" y="119063"/>
                      </a:lnTo>
                      <a:lnTo>
                        <a:pt x="89344" y="119063"/>
                      </a:lnTo>
                      <a:lnTo>
                        <a:pt x="89344" y="89249"/>
                      </a:lnTo>
                      <a:lnTo>
                        <a:pt x="59531" y="89249"/>
                      </a:lnTo>
                      <a:lnTo>
                        <a:pt x="59531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0" y="29813"/>
                      </a:lnTo>
                      <a:lnTo>
                        <a:pt x="0" y="0"/>
                      </a:lnTo>
                      <a:lnTo>
                        <a:pt x="59531" y="0"/>
                      </a:lnTo>
                      <a:lnTo>
                        <a:pt x="59531" y="29813"/>
                      </a:lnTo>
                      <a:lnTo>
                        <a:pt x="119063" y="29813"/>
                      </a:lnTo>
                      <a:lnTo>
                        <a:pt x="119063" y="59531"/>
                      </a:lnTo>
                      <a:lnTo>
                        <a:pt x="178594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0" name="Google Shape;910;p26"/>
                <p:cNvSpPr/>
                <p:nvPr/>
              </p:nvSpPr>
              <p:spPr>
                <a:xfrm>
                  <a:off x="4249293" y="226809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1" name="Google Shape;911;p26"/>
                <p:cNvSpPr/>
                <p:nvPr/>
              </p:nvSpPr>
              <p:spPr>
                <a:xfrm>
                  <a:off x="4368355" y="2387155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2" name="Google Shape;912;p26"/>
                <p:cNvSpPr/>
                <p:nvPr/>
              </p:nvSpPr>
              <p:spPr>
                <a:xfrm>
                  <a:off x="4279106" y="24764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3" name="Google Shape;913;p26"/>
                <p:cNvSpPr/>
                <p:nvPr/>
              </p:nvSpPr>
              <p:spPr>
                <a:xfrm>
                  <a:off x="4338637" y="2536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4" name="Google Shape;914;p26"/>
                <p:cNvSpPr/>
                <p:nvPr/>
              </p:nvSpPr>
              <p:spPr>
                <a:xfrm>
                  <a:off x="4368355" y="250621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5" name="Google Shape;915;p26"/>
                <p:cNvSpPr/>
                <p:nvPr/>
              </p:nvSpPr>
              <p:spPr>
                <a:xfrm>
                  <a:off x="4308919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6" name="Google Shape;916;p26"/>
                <p:cNvSpPr/>
                <p:nvPr/>
              </p:nvSpPr>
              <p:spPr>
                <a:xfrm>
                  <a:off x="4279106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7" name="Google Shape;917;p26"/>
                <p:cNvSpPr/>
                <p:nvPr/>
              </p:nvSpPr>
              <p:spPr>
                <a:xfrm>
                  <a:off x="4070794" y="2208656"/>
                  <a:ext cx="267842" cy="297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2" h="297561" extrusionOk="0">
                      <a:moveTo>
                        <a:pt x="267843" y="238125"/>
                      </a:moveTo>
                      <a:lnTo>
                        <a:pt x="267843" y="267843"/>
                      </a:lnTo>
                      <a:lnTo>
                        <a:pt x="208312" y="267843"/>
                      </a:lnTo>
                      <a:lnTo>
                        <a:pt x="208312" y="297561"/>
                      </a:lnTo>
                      <a:lnTo>
                        <a:pt x="119062" y="297561"/>
                      </a:lnTo>
                      <a:lnTo>
                        <a:pt x="119062" y="238125"/>
                      </a:lnTo>
                      <a:lnTo>
                        <a:pt x="89249" y="238125"/>
                      </a:lnTo>
                      <a:lnTo>
                        <a:pt x="89249" y="178499"/>
                      </a:lnTo>
                      <a:lnTo>
                        <a:pt x="59436" y="178499"/>
                      </a:lnTo>
                      <a:lnTo>
                        <a:pt x="59436" y="119063"/>
                      </a:lnTo>
                      <a:lnTo>
                        <a:pt x="29718" y="119063"/>
                      </a:lnTo>
                      <a:lnTo>
                        <a:pt x="29718" y="59436"/>
                      </a:lnTo>
                      <a:lnTo>
                        <a:pt x="0" y="59436"/>
                      </a:lnTo>
                      <a:lnTo>
                        <a:pt x="0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59436" y="29718"/>
                      </a:lnTo>
                      <a:lnTo>
                        <a:pt x="59436" y="59436"/>
                      </a:lnTo>
                      <a:lnTo>
                        <a:pt x="89249" y="59436"/>
                      </a:lnTo>
                      <a:lnTo>
                        <a:pt x="89249" y="89249"/>
                      </a:lnTo>
                      <a:lnTo>
                        <a:pt x="119062" y="89249"/>
                      </a:lnTo>
                      <a:lnTo>
                        <a:pt x="119062" y="119063"/>
                      </a:lnTo>
                      <a:lnTo>
                        <a:pt x="148781" y="119063"/>
                      </a:lnTo>
                      <a:lnTo>
                        <a:pt x="148781" y="148781"/>
                      </a:lnTo>
                      <a:lnTo>
                        <a:pt x="178499" y="148781"/>
                      </a:lnTo>
                      <a:lnTo>
                        <a:pt x="178499" y="178499"/>
                      </a:lnTo>
                      <a:lnTo>
                        <a:pt x="208312" y="178499"/>
                      </a:lnTo>
                      <a:lnTo>
                        <a:pt x="208312" y="208312"/>
                      </a:lnTo>
                      <a:lnTo>
                        <a:pt x="238125" y="208312"/>
                      </a:lnTo>
                      <a:lnTo>
                        <a:pt x="238125" y="238125"/>
                      </a:lnTo>
                      <a:lnTo>
                        <a:pt x="267843" y="23812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8" name="Google Shape;918;p26"/>
                <p:cNvSpPr/>
                <p:nvPr/>
              </p:nvSpPr>
              <p:spPr>
                <a:xfrm>
                  <a:off x="4219575" y="2506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9" name="Google Shape;919;p26"/>
                <p:cNvSpPr/>
                <p:nvPr/>
              </p:nvSpPr>
              <p:spPr>
                <a:xfrm>
                  <a:off x="4249293" y="2268092"/>
                  <a:ext cx="148875" cy="178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875" h="178688" extrusionOk="0">
                      <a:moveTo>
                        <a:pt x="148876" y="29813"/>
                      </a:moveTo>
                      <a:lnTo>
                        <a:pt x="148876" y="119063"/>
                      </a:lnTo>
                      <a:lnTo>
                        <a:pt x="119062" y="119063"/>
                      </a:lnTo>
                      <a:lnTo>
                        <a:pt x="119062" y="178689"/>
                      </a:lnTo>
                      <a:lnTo>
                        <a:pt x="89344" y="178689"/>
                      </a:lnTo>
                      <a:lnTo>
                        <a:pt x="89344" y="148876"/>
                      </a:lnTo>
                      <a:lnTo>
                        <a:pt x="59627" y="148876"/>
                      </a:lnTo>
                      <a:lnTo>
                        <a:pt x="59627" y="119063"/>
                      </a:lnTo>
                      <a:lnTo>
                        <a:pt x="29813" y="119063"/>
                      </a:lnTo>
                      <a:lnTo>
                        <a:pt x="29813" y="89344"/>
                      </a:lnTo>
                      <a:lnTo>
                        <a:pt x="0" y="89344"/>
                      </a:lnTo>
                      <a:lnTo>
                        <a:pt x="0" y="59626"/>
                      </a:lnTo>
                      <a:lnTo>
                        <a:pt x="29813" y="59626"/>
                      </a:lnTo>
                      <a:lnTo>
                        <a:pt x="29813" y="0"/>
                      </a:lnTo>
                      <a:lnTo>
                        <a:pt x="89344" y="0"/>
                      </a:lnTo>
                      <a:lnTo>
                        <a:pt x="89344" y="29813"/>
                      </a:lnTo>
                      <a:lnTo>
                        <a:pt x="148876" y="298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0" name="Google Shape;920;p26"/>
                <p:cNvSpPr/>
                <p:nvPr/>
              </p:nvSpPr>
              <p:spPr>
                <a:xfrm>
                  <a:off x="4398168" y="2327719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1" name="Google Shape;921;p26"/>
                <p:cNvSpPr/>
                <p:nvPr/>
              </p:nvSpPr>
              <p:spPr>
                <a:xfrm>
                  <a:off x="4219575" y="2476499"/>
                  <a:ext cx="148780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48780" extrusionOk="0">
                      <a:moveTo>
                        <a:pt x="148780" y="0"/>
                      </a:moveTo>
                      <a:lnTo>
                        <a:pt x="148780" y="59531"/>
                      </a:lnTo>
                      <a:lnTo>
                        <a:pt x="119063" y="59531"/>
                      </a:lnTo>
                      <a:lnTo>
                        <a:pt x="119063" y="89344"/>
                      </a:lnTo>
                      <a:lnTo>
                        <a:pt x="89345" y="89344"/>
                      </a:lnTo>
                      <a:lnTo>
                        <a:pt x="89345" y="119063"/>
                      </a:lnTo>
                      <a:lnTo>
                        <a:pt x="59531" y="119063"/>
                      </a:lnTo>
                      <a:lnTo>
                        <a:pt x="59531" y="148780"/>
                      </a:lnTo>
                      <a:lnTo>
                        <a:pt x="29718" y="14878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lnTo>
                        <a:pt x="0" y="59531"/>
                      </a:lnTo>
                      <a:lnTo>
                        <a:pt x="59531" y="59531"/>
                      </a:lnTo>
                      <a:lnTo>
                        <a:pt x="59531" y="29718"/>
                      </a:lnTo>
                      <a:lnTo>
                        <a:pt x="119063" y="29718"/>
                      </a:lnTo>
                      <a:lnTo>
                        <a:pt x="119063" y="0"/>
                      </a:lnTo>
                      <a:lnTo>
                        <a:pt x="1487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2" name="Google Shape;922;p26"/>
                <p:cNvSpPr/>
                <p:nvPr/>
              </p:nvSpPr>
              <p:spPr>
                <a:xfrm>
                  <a:off x="4368355" y="2476499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3" name="Google Shape;923;p26"/>
                <p:cNvSpPr/>
                <p:nvPr/>
              </p:nvSpPr>
              <p:spPr>
                <a:xfrm>
                  <a:off x="4398168" y="250621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4" name="Google Shape;924;p26"/>
                <p:cNvSpPr/>
                <p:nvPr/>
              </p:nvSpPr>
              <p:spPr>
                <a:xfrm>
                  <a:off x="4427982" y="2536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5" name="Google Shape;925;p26"/>
                <p:cNvSpPr/>
                <p:nvPr/>
              </p:nvSpPr>
              <p:spPr>
                <a:xfrm>
                  <a:off x="4457700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6" name="Google Shape;926;p26"/>
                <p:cNvSpPr/>
                <p:nvPr/>
              </p:nvSpPr>
              <p:spPr>
                <a:xfrm>
                  <a:off x="4487418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7" name="Google Shape;927;p26"/>
                <p:cNvSpPr/>
                <p:nvPr/>
              </p:nvSpPr>
              <p:spPr>
                <a:xfrm>
                  <a:off x="4279106" y="2536030"/>
                  <a:ext cx="238125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178593" extrusionOk="0">
                      <a:moveTo>
                        <a:pt x="238125" y="89249"/>
                      </a:moveTo>
                      <a:lnTo>
                        <a:pt x="238125" y="119063"/>
                      </a:lnTo>
                      <a:lnTo>
                        <a:pt x="178594" y="119063"/>
                      </a:lnTo>
                      <a:lnTo>
                        <a:pt x="178594" y="148876"/>
                      </a:lnTo>
                      <a:lnTo>
                        <a:pt x="148876" y="148876"/>
                      </a:lnTo>
                      <a:lnTo>
                        <a:pt x="148876" y="178594"/>
                      </a:lnTo>
                      <a:lnTo>
                        <a:pt x="119063" y="178594"/>
                      </a:lnTo>
                      <a:lnTo>
                        <a:pt x="119063" y="148876"/>
                      </a:lnTo>
                      <a:lnTo>
                        <a:pt x="59531" y="148876"/>
                      </a:lnTo>
                      <a:lnTo>
                        <a:pt x="59531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59531" y="59531"/>
                      </a:lnTo>
                      <a:lnTo>
                        <a:pt x="59531" y="29813"/>
                      </a:lnTo>
                      <a:lnTo>
                        <a:pt x="89249" y="29813"/>
                      </a:lnTo>
                      <a:lnTo>
                        <a:pt x="89249" y="0"/>
                      </a:lnTo>
                      <a:lnTo>
                        <a:pt x="148876" y="0"/>
                      </a:lnTo>
                      <a:lnTo>
                        <a:pt x="148876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08312" y="59531"/>
                      </a:lnTo>
                      <a:lnTo>
                        <a:pt x="208312" y="89249"/>
                      </a:lnTo>
                      <a:lnTo>
                        <a:pt x="238125" y="8924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8" name="Google Shape;928;p26"/>
                <p:cNvSpPr/>
                <p:nvPr/>
              </p:nvSpPr>
              <p:spPr>
                <a:xfrm>
                  <a:off x="4368355" y="2327718"/>
                  <a:ext cx="238125" cy="29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97560" extrusionOk="0">
                      <a:moveTo>
                        <a:pt x="208407" y="148781"/>
                      </a:moveTo>
                      <a:lnTo>
                        <a:pt x="208407" y="208312"/>
                      </a:lnTo>
                      <a:lnTo>
                        <a:pt x="238125" y="208312"/>
                      </a:lnTo>
                      <a:lnTo>
                        <a:pt x="238125" y="238125"/>
                      </a:lnTo>
                      <a:lnTo>
                        <a:pt x="208407" y="238125"/>
                      </a:lnTo>
                      <a:lnTo>
                        <a:pt x="208407" y="267843"/>
                      </a:lnTo>
                      <a:lnTo>
                        <a:pt x="178689" y="267843"/>
                      </a:lnTo>
                      <a:lnTo>
                        <a:pt x="178689" y="297561"/>
                      </a:lnTo>
                      <a:lnTo>
                        <a:pt x="148876" y="297561"/>
                      </a:lnTo>
                      <a:lnTo>
                        <a:pt x="148876" y="267843"/>
                      </a:lnTo>
                      <a:lnTo>
                        <a:pt x="119063" y="267843"/>
                      </a:lnTo>
                      <a:lnTo>
                        <a:pt x="119063" y="238125"/>
                      </a:lnTo>
                      <a:lnTo>
                        <a:pt x="89345" y="238125"/>
                      </a:lnTo>
                      <a:lnTo>
                        <a:pt x="89345" y="208312"/>
                      </a:lnTo>
                      <a:lnTo>
                        <a:pt x="59627" y="208312"/>
                      </a:lnTo>
                      <a:lnTo>
                        <a:pt x="59627" y="178499"/>
                      </a:lnTo>
                      <a:lnTo>
                        <a:pt x="29813" y="178499"/>
                      </a:lnTo>
                      <a:lnTo>
                        <a:pt x="29813" y="148781"/>
                      </a:lnTo>
                      <a:lnTo>
                        <a:pt x="0" y="148781"/>
                      </a:lnTo>
                      <a:lnTo>
                        <a:pt x="0" y="119063"/>
                      </a:lnTo>
                      <a:lnTo>
                        <a:pt x="29813" y="119063"/>
                      </a:lnTo>
                      <a:lnTo>
                        <a:pt x="29813" y="59436"/>
                      </a:lnTo>
                      <a:lnTo>
                        <a:pt x="59627" y="59436"/>
                      </a:lnTo>
                      <a:lnTo>
                        <a:pt x="59627" y="0"/>
                      </a:ln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148876" y="29718"/>
                      </a:lnTo>
                      <a:lnTo>
                        <a:pt x="148876" y="59436"/>
                      </a:lnTo>
                      <a:lnTo>
                        <a:pt x="208407" y="59436"/>
                      </a:lnTo>
                      <a:lnTo>
                        <a:pt x="208407" y="89249"/>
                      </a:lnTo>
                      <a:lnTo>
                        <a:pt x="238125" y="89249"/>
                      </a:lnTo>
                      <a:lnTo>
                        <a:pt x="238125" y="148781"/>
                      </a:lnTo>
                      <a:lnTo>
                        <a:pt x="208407" y="14878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9" name="Google Shape;929;p26"/>
                <p:cNvSpPr/>
                <p:nvPr/>
              </p:nvSpPr>
              <p:spPr>
                <a:xfrm>
                  <a:off x="4517231" y="26252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0" name="Google Shape;930;p26"/>
                <p:cNvSpPr/>
                <p:nvPr/>
              </p:nvSpPr>
              <p:spPr>
                <a:xfrm>
                  <a:off x="4547044" y="265509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1" name="Google Shape;931;p26"/>
                <p:cNvSpPr/>
                <p:nvPr/>
              </p:nvSpPr>
              <p:spPr>
                <a:xfrm>
                  <a:off x="4398168" y="2655093"/>
                  <a:ext cx="208311" cy="14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311" h="148875" extrusionOk="0">
                      <a:moveTo>
                        <a:pt x="208312" y="59531"/>
                      </a:moveTo>
                      <a:lnTo>
                        <a:pt x="208312" y="89249"/>
                      </a:lnTo>
                      <a:lnTo>
                        <a:pt x="178594" y="89249"/>
                      </a:lnTo>
                      <a:lnTo>
                        <a:pt x="178594" y="119063"/>
                      </a:lnTo>
                      <a:lnTo>
                        <a:pt x="119063" y="119063"/>
                      </a:lnTo>
                      <a:lnTo>
                        <a:pt x="119063" y="148876"/>
                      </a:lnTo>
                      <a:lnTo>
                        <a:pt x="59531" y="148876"/>
                      </a:lnTo>
                      <a:lnTo>
                        <a:pt x="59531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59531" y="59531"/>
                      </a:lnTo>
                      <a:lnTo>
                        <a:pt x="59531" y="29813"/>
                      </a:lnTo>
                      <a:lnTo>
                        <a:pt x="119063" y="29813"/>
                      </a:lnTo>
                      <a:lnTo>
                        <a:pt x="119063" y="0"/>
                      </a:lnTo>
                      <a:lnTo>
                        <a:pt x="148876" y="0"/>
                      </a:lnTo>
                      <a:lnTo>
                        <a:pt x="148876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08312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2" name="Google Shape;932;p26"/>
                <p:cNvSpPr/>
                <p:nvPr/>
              </p:nvSpPr>
              <p:spPr>
                <a:xfrm>
                  <a:off x="4547044" y="2536030"/>
                  <a:ext cx="148780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78593" extrusionOk="0">
                      <a:moveTo>
                        <a:pt x="148780" y="59531"/>
                      </a:moveTo>
                      <a:lnTo>
                        <a:pt x="148780" y="119063"/>
                      </a:lnTo>
                      <a:lnTo>
                        <a:pt x="119062" y="119063"/>
                      </a:lnTo>
                      <a:lnTo>
                        <a:pt x="119062" y="148876"/>
                      </a:lnTo>
                      <a:lnTo>
                        <a:pt x="89249" y="148876"/>
                      </a:lnTo>
                      <a:lnTo>
                        <a:pt x="89249" y="178594"/>
                      </a:lnTo>
                      <a:lnTo>
                        <a:pt x="59436" y="178594"/>
                      </a:lnTo>
                      <a:lnTo>
                        <a:pt x="59436" y="148876"/>
                      </a:lnTo>
                      <a:lnTo>
                        <a:pt x="29718" y="148876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718" y="89249"/>
                      </a:lnTo>
                      <a:lnTo>
                        <a:pt x="29718" y="59531"/>
                      </a:lnTo>
                      <a:lnTo>
                        <a:pt x="59436" y="59531"/>
                      </a:lnTo>
                      <a:lnTo>
                        <a:pt x="59436" y="29813"/>
                      </a:lnTo>
                      <a:lnTo>
                        <a:pt x="89249" y="29813"/>
                      </a:lnTo>
                      <a:lnTo>
                        <a:pt x="89249" y="0"/>
                      </a:lnTo>
                      <a:lnTo>
                        <a:pt x="119062" y="0"/>
                      </a:lnTo>
                      <a:lnTo>
                        <a:pt x="119062" y="59531"/>
                      </a:lnTo>
                      <a:lnTo>
                        <a:pt x="14878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3" name="Google Shape;933;p26"/>
                <p:cNvSpPr/>
                <p:nvPr/>
              </p:nvSpPr>
              <p:spPr>
                <a:xfrm>
                  <a:off x="4576762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4" name="Google Shape;934;p26"/>
                <p:cNvSpPr/>
                <p:nvPr/>
              </p:nvSpPr>
              <p:spPr>
                <a:xfrm>
                  <a:off x="4636293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5" name="Google Shape;935;p26"/>
                <p:cNvSpPr/>
                <p:nvPr/>
              </p:nvSpPr>
              <p:spPr>
                <a:xfrm>
                  <a:off x="4606480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6" name="Google Shape;936;p26"/>
                <p:cNvSpPr/>
                <p:nvPr/>
              </p:nvSpPr>
              <p:spPr>
                <a:xfrm>
                  <a:off x="4576762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7" name="Google Shape;937;p26"/>
                <p:cNvSpPr/>
                <p:nvPr/>
              </p:nvSpPr>
              <p:spPr>
                <a:xfrm>
                  <a:off x="4636293" y="2655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8" name="Google Shape;938;p26"/>
                <p:cNvSpPr/>
                <p:nvPr/>
              </p:nvSpPr>
              <p:spPr>
                <a:xfrm>
                  <a:off x="4606480" y="2565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9" name="Google Shape;939;p26"/>
                <p:cNvSpPr/>
                <p:nvPr/>
              </p:nvSpPr>
              <p:spPr>
                <a:xfrm>
                  <a:off x="4576762" y="2595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0" name="Google Shape;940;p26"/>
                <p:cNvSpPr/>
                <p:nvPr/>
              </p:nvSpPr>
              <p:spPr>
                <a:xfrm>
                  <a:off x="4636293" y="2536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1" name="Google Shape;941;p26"/>
                <p:cNvSpPr/>
                <p:nvPr/>
              </p:nvSpPr>
              <p:spPr>
                <a:xfrm>
                  <a:off x="4517231" y="274434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2" name="Google Shape;942;p26"/>
                <p:cNvSpPr/>
                <p:nvPr/>
              </p:nvSpPr>
              <p:spPr>
                <a:xfrm>
                  <a:off x="4666107" y="2595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3" name="Google Shape;943;p26"/>
                <p:cNvSpPr/>
                <p:nvPr/>
              </p:nvSpPr>
              <p:spPr>
                <a:xfrm>
                  <a:off x="4517231" y="265509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4" name="Google Shape;944;p26"/>
                <p:cNvSpPr/>
                <p:nvPr/>
              </p:nvSpPr>
              <p:spPr>
                <a:xfrm>
                  <a:off x="4457700" y="268490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5" name="Google Shape;945;p26"/>
                <p:cNvSpPr/>
                <p:nvPr/>
              </p:nvSpPr>
              <p:spPr>
                <a:xfrm>
                  <a:off x="4368355" y="2536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6" name="Google Shape;946;p26"/>
                <p:cNvSpPr/>
                <p:nvPr/>
              </p:nvSpPr>
              <p:spPr>
                <a:xfrm>
                  <a:off x="4487418" y="235743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7" name="Google Shape;947;p26"/>
                <p:cNvSpPr/>
                <p:nvPr/>
              </p:nvSpPr>
              <p:spPr>
                <a:xfrm>
                  <a:off x="4457700" y="250621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8" name="Google Shape;948;p26"/>
                <p:cNvSpPr/>
                <p:nvPr/>
              </p:nvSpPr>
              <p:spPr>
                <a:xfrm>
                  <a:off x="4487418" y="2476499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9" name="Google Shape;949;p26"/>
                <p:cNvSpPr/>
                <p:nvPr/>
              </p:nvSpPr>
              <p:spPr>
                <a:xfrm>
                  <a:off x="4517231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0" name="Google Shape;950;p26"/>
                <p:cNvSpPr/>
                <p:nvPr/>
              </p:nvSpPr>
              <p:spPr>
                <a:xfrm>
                  <a:off x="4547044" y="2416968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1" name="Google Shape;951;p26"/>
                <p:cNvSpPr/>
                <p:nvPr/>
              </p:nvSpPr>
              <p:spPr>
                <a:xfrm>
                  <a:off x="4368355" y="229790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2" name="Google Shape;952;p26"/>
                <p:cNvSpPr/>
                <p:nvPr/>
              </p:nvSpPr>
              <p:spPr>
                <a:xfrm>
                  <a:off x="4249293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3" name="Google Shape;953;p26"/>
                <p:cNvSpPr/>
                <p:nvPr/>
              </p:nvSpPr>
              <p:spPr>
                <a:xfrm>
                  <a:off x="4547044" y="238715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4" name="Google Shape;954;p26"/>
                <p:cNvSpPr/>
                <p:nvPr/>
              </p:nvSpPr>
              <p:spPr>
                <a:xfrm>
                  <a:off x="4576762" y="2446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5" name="Google Shape;955;p26"/>
                <p:cNvSpPr/>
                <p:nvPr/>
              </p:nvSpPr>
              <p:spPr>
                <a:xfrm>
                  <a:off x="4368355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6" name="Google Shape;956;p26"/>
                <p:cNvSpPr/>
                <p:nvPr/>
              </p:nvSpPr>
              <p:spPr>
                <a:xfrm>
                  <a:off x="4189857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7" name="Google Shape;957;p26"/>
                <p:cNvSpPr/>
                <p:nvPr/>
              </p:nvSpPr>
              <p:spPr>
                <a:xfrm>
                  <a:off x="4249293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8" name="Google Shape;958;p26"/>
                <p:cNvSpPr/>
                <p:nvPr/>
              </p:nvSpPr>
              <p:spPr>
                <a:xfrm>
                  <a:off x="4427982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9" name="Google Shape;959;p26"/>
                <p:cNvSpPr/>
                <p:nvPr/>
              </p:nvSpPr>
              <p:spPr>
                <a:xfrm>
                  <a:off x="4487418" y="26252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0" name="Google Shape;960;p26"/>
                <p:cNvSpPr/>
                <p:nvPr/>
              </p:nvSpPr>
              <p:spPr>
                <a:xfrm>
                  <a:off x="4308919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1" name="Google Shape;961;p26"/>
                <p:cNvSpPr/>
                <p:nvPr/>
              </p:nvSpPr>
              <p:spPr>
                <a:xfrm>
                  <a:off x="4130230" y="226809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2" name="Google Shape;962;p26"/>
                <p:cNvSpPr/>
                <p:nvPr/>
              </p:nvSpPr>
              <p:spPr>
                <a:xfrm>
                  <a:off x="4070794" y="220865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3" name="Google Shape;963;p26"/>
                <p:cNvSpPr/>
                <p:nvPr/>
              </p:nvSpPr>
              <p:spPr>
                <a:xfrm>
                  <a:off x="4398168" y="2387155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4" name="Google Shape;964;p26"/>
                <p:cNvSpPr/>
                <p:nvPr/>
              </p:nvSpPr>
              <p:spPr>
                <a:xfrm>
                  <a:off x="4427982" y="2327719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5" name="Google Shape;965;p26"/>
                <p:cNvSpPr/>
                <p:nvPr/>
              </p:nvSpPr>
              <p:spPr>
                <a:xfrm>
                  <a:off x="4279106" y="2268092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6" name="Google Shape;966;p26"/>
                <p:cNvSpPr/>
                <p:nvPr/>
              </p:nvSpPr>
              <p:spPr>
                <a:xfrm>
                  <a:off x="4338637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7" name="Google Shape;967;p26"/>
                <p:cNvSpPr/>
                <p:nvPr/>
              </p:nvSpPr>
              <p:spPr>
                <a:xfrm>
                  <a:off x="4308919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968" name="Google Shape;968;p26"/>
          <p:cNvGrpSpPr/>
          <p:nvPr/>
        </p:nvGrpSpPr>
        <p:grpSpPr>
          <a:xfrm>
            <a:off x="7508379" y="3347439"/>
            <a:ext cx="1174471" cy="1374022"/>
            <a:chOff x="6600825" y="3577779"/>
            <a:chExt cx="1577530" cy="1845564"/>
          </a:xfrm>
        </p:grpSpPr>
        <p:grpSp>
          <p:nvGrpSpPr>
            <p:cNvPr id="969" name="Google Shape;969;p26"/>
            <p:cNvGrpSpPr/>
            <p:nvPr/>
          </p:nvGrpSpPr>
          <p:grpSpPr>
            <a:xfrm>
              <a:off x="6600825" y="3577779"/>
              <a:ext cx="1577530" cy="1845564"/>
              <a:chOff x="6600825" y="3577779"/>
              <a:chExt cx="1577530" cy="1845564"/>
            </a:xfrm>
          </p:grpSpPr>
          <p:sp>
            <p:nvSpPr>
              <p:cNvPr id="970" name="Google Shape;970;p26"/>
              <p:cNvSpPr/>
              <p:nvPr/>
            </p:nvSpPr>
            <p:spPr>
              <a:xfrm>
                <a:off x="7136606" y="38457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26"/>
              <p:cNvSpPr/>
              <p:nvPr/>
            </p:nvSpPr>
            <p:spPr>
              <a:xfrm>
                <a:off x="7136606" y="390524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26"/>
              <p:cNvSpPr/>
              <p:nvPr/>
            </p:nvSpPr>
            <p:spPr>
              <a:xfrm>
                <a:off x="7106793" y="38755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26"/>
              <p:cNvSpPr/>
              <p:nvPr/>
            </p:nvSpPr>
            <p:spPr>
              <a:xfrm>
                <a:off x="7166419" y="38755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26"/>
              <p:cNvSpPr/>
              <p:nvPr/>
            </p:nvSpPr>
            <p:spPr>
              <a:xfrm>
                <a:off x="7404544" y="357778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26"/>
              <p:cNvSpPr/>
              <p:nvPr/>
            </p:nvSpPr>
            <p:spPr>
              <a:xfrm>
                <a:off x="7404544" y="36374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26"/>
              <p:cNvSpPr/>
              <p:nvPr/>
            </p:nvSpPr>
            <p:spPr>
              <a:xfrm>
                <a:off x="7374731" y="360759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26"/>
              <p:cNvSpPr/>
              <p:nvPr/>
            </p:nvSpPr>
            <p:spPr>
              <a:xfrm>
                <a:off x="7434262" y="360759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26"/>
              <p:cNvSpPr/>
              <p:nvPr/>
            </p:nvSpPr>
            <p:spPr>
              <a:xfrm>
                <a:off x="6600825" y="3577779"/>
                <a:ext cx="1577530" cy="1845564"/>
              </a:xfrm>
              <a:custGeom>
                <a:avLst/>
                <a:gdLst/>
                <a:ahLst/>
                <a:cxnLst/>
                <a:rect l="l" t="t" r="r" b="b"/>
                <a:pathLst>
                  <a:path w="1577530" h="1845564" extrusionOk="0">
                    <a:moveTo>
                      <a:pt x="1547813" y="922782"/>
                    </a:moveTo>
                    <a:lnTo>
                      <a:pt x="1518095" y="922782"/>
                    </a:lnTo>
                    <a:lnTo>
                      <a:pt x="1518095" y="952500"/>
                    </a:lnTo>
                    <a:lnTo>
                      <a:pt x="1488281" y="952500"/>
                    </a:lnTo>
                    <a:lnTo>
                      <a:pt x="1488281" y="982313"/>
                    </a:lnTo>
                    <a:lnTo>
                      <a:pt x="1458468" y="982313"/>
                    </a:lnTo>
                    <a:lnTo>
                      <a:pt x="1458468" y="1012127"/>
                    </a:lnTo>
                    <a:lnTo>
                      <a:pt x="1428750" y="1012127"/>
                    </a:lnTo>
                    <a:lnTo>
                      <a:pt x="1428750" y="1041845"/>
                    </a:lnTo>
                    <a:lnTo>
                      <a:pt x="1399032" y="1041845"/>
                    </a:lnTo>
                    <a:lnTo>
                      <a:pt x="1399032" y="1071563"/>
                    </a:lnTo>
                    <a:lnTo>
                      <a:pt x="1369219" y="1071563"/>
                    </a:lnTo>
                    <a:lnTo>
                      <a:pt x="1369219" y="1101376"/>
                    </a:lnTo>
                    <a:lnTo>
                      <a:pt x="1339406" y="1101376"/>
                    </a:lnTo>
                    <a:lnTo>
                      <a:pt x="1339406" y="1131189"/>
                    </a:lnTo>
                    <a:lnTo>
                      <a:pt x="1309688" y="1131189"/>
                    </a:lnTo>
                    <a:lnTo>
                      <a:pt x="1309688" y="1160907"/>
                    </a:lnTo>
                    <a:lnTo>
                      <a:pt x="1279970" y="1160907"/>
                    </a:lnTo>
                    <a:lnTo>
                      <a:pt x="1279970" y="1190625"/>
                    </a:lnTo>
                    <a:lnTo>
                      <a:pt x="1250156" y="1190625"/>
                    </a:lnTo>
                    <a:lnTo>
                      <a:pt x="1250156" y="1101376"/>
                    </a:lnTo>
                    <a:lnTo>
                      <a:pt x="1220343" y="1101376"/>
                    </a:lnTo>
                    <a:lnTo>
                      <a:pt x="1220343" y="982313"/>
                    </a:lnTo>
                    <a:lnTo>
                      <a:pt x="1190625" y="982313"/>
                    </a:lnTo>
                    <a:lnTo>
                      <a:pt x="1190625" y="922782"/>
                    </a:lnTo>
                    <a:lnTo>
                      <a:pt x="1160907" y="922782"/>
                    </a:lnTo>
                    <a:lnTo>
                      <a:pt x="1160907" y="893064"/>
                    </a:lnTo>
                    <a:lnTo>
                      <a:pt x="1131094" y="893064"/>
                    </a:lnTo>
                    <a:lnTo>
                      <a:pt x="1131094" y="863251"/>
                    </a:lnTo>
                    <a:lnTo>
                      <a:pt x="1101281" y="863251"/>
                    </a:lnTo>
                    <a:lnTo>
                      <a:pt x="1101281" y="833438"/>
                    </a:lnTo>
                    <a:lnTo>
                      <a:pt x="1041845" y="833438"/>
                    </a:lnTo>
                    <a:lnTo>
                      <a:pt x="1041845" y="803720"/>
                    </a:lnTo>
                    <a:lnTo>
                      <a:pt x="982218" y="803720"/>
                    </a:lnTo>
                    <a:lnTo>
                      <a:pt x="982218" y="774002"/>
                    </a:lnTo>
                    <a:lnTo>
                      <a:pt x="922782" y="774002"/>
                    </a:lnTo>
                    <a:lnTo>
                      <a:pt x="922782" y="744188"/>
                    </a:lnTo>
                    <a:lnTo>
                      <a:pt x="892969" y="744188"/>
                    </a:lnTo>
                    <a:lnTo>
                      <a:pt x="892969" y="714375"/>
                    </a:lnTo>
                    <a:lnTo>
                      <a:pt x="833438" y="714375"/>
                    </a:lnTo>
                    <a:lnTo>
                      <a:pt x="833438" y="684657"/>
                    </a:lnTo>
                    <a:lnTo>
                      <a:pt x="803720" y="684657"/>
                    </a:lnTo>
                    <a:lnTo>
                      <a:pt x="803720" y="595313"/>
                    </a:lnTo>
                    <a:lnTo>
                      <a:pt x="833438" y="595313"/>
                    </a:lnTo>
                    <a:lnTo>
                      <a:pt x="833438" y="476250"/>
                    </a:lnTo>
                    <a:lnTo>
                      <a:pt x="863155" y="476250"/>
                    </a:lnTo>
                    <a:lnTo>
                      <a:pt x="863155" y="416814"/>
                    </a:lnTo>
                    <a:lnTo>
                      <a:pt x="833438" y="416814"/>
                    </a:lnTo>
                    <a:lnTo>
                      <a:pt x="833438" y="387001"/>
                    </a:lnTo>
                    <a:lnTo>
                      <a:pt x="803720" y="387001"/>
                    </a:lnTo>
                    <a:lnTo>
                      <a:pt x="803720" y="357188"/>
                    </a:lnTo>
                    <a:lnTo>
                      <a:pt x="744093" y="357188"/>
                    </a:lnTo>
                    <a:lnTo>
                      <a:pt x="744093" y="387001"/>
                    </a:lnTo>
                    <a:lnTo>
                      <a:pt x="714375" y="387001"/>
                    </a:lnTo>
                    <a:lnTo>
                      <a:pt x="714375" y="297752"/>
                    </a:lnTo>
                    <a:lnTo>
                      <a:pt x="744093" y="297752"/>
                    </a:lnTo>
                    <a:lnTo>
                      <a:pt x="744093" y="267938"/>
                    </a:lnTo>
                    <a:lnTo>
                      <a:pt x="773906" y="267938"/>
                    </a:lnTo>
                    <a:lnTo>
                      <a:pt x="773906" y="238125"/>
                    </a:lnTo>
                    <a:lnTo>
                      <a:pt x="803720" y="238125"/>
                    </a:lnTo>
                    <a:lnTo>
                      <a:pt x="803720" y="178689"/>
                    </a:lnTo>
                    <a:lnTo>
                      <a:pt x="773906" y="178689"/>
                    </a:lnTo>
                    <a:lnTo>
                      <a:pt x="773906" y="119063"/>
                    </a:lnTo>
                    <a:lnTo>
                      <a:pt x="744093" y="119063"/>
                    </a:lnTo>
                    <a:lnTo>
                      <a:pt x="744093" y="59627"/>
                    </a:lnTo>
                    <a:lnTo>
                      <a:pt x="714375" y="59627"/>
                    </a:lnTo>
                    <a:lnTo>
                      <a:pt x="714375" y="0"/>
                    </a:lnTo>
                    <a:lnTo>
                      <a:pt x="684657" y="0"/>
                    </a:lnTo>
                    <a:lnTo>
                      <a:pt x="684657" y="59627"/>
                    </a:lnTo>
                    <a:lnTo>
                      <a:pt x="654844" y="59627"/>
                    </a:lnTo>
                    <a:lnTo>
                      <a:pt x="654844" y="119063"/>
                    </a:lnTo>
                    <a:lnTo>
                      <a:pt x="625030" y="119063"/>
                    </a:lnTo>
                    <a:lnTo>
                      <a:pt x="625030" y="178689"/>
                    </a:lnTo>
                    <a:lnTo>
                      <a:pt x="595313" y="178689"/>
                    </a:lnTo>
                    <a:lnTo>
                      <a:pt x="595313" y="238125"/>
                    </a:lnTo>
                    <a:lnTo>
                      <a:pt x="625030" y="238125"/>
                    </a:lnTo>
                    <a:lnTo>
                      <a:pt x="625030" y="267938"/>
                    </a:lnTo>
                    <a:lnTo>
                      <a:pt x="654844" y="267938"/>
                    </a:lnTo>
                    <a:lnTo>
                      <a:pt x="654844" y="297752"/>
                    </a:lnTo>
                    <a:lnTo>
                      <a:pt x="684657" y="297752"/>
                    </a:lnTo>
                    <a:lnTo>
                      <a:pt x="684657" y="387001"/>
                    </a:lnTo>
                    <a:lnTo>
                      <a:pt x="654844" y="387001"/>
                    </a:lnTo>
                    <a:lnTo>
                      <a:pt x="654844" y="416814"/>
                    </a:lnTo>
                    <a:lnTo>
                      <a:pt x="625030" y="416814"/>
                    </a:lnTo>
                    <a:lnTo>
                      <a:pt x="625030" y="446532"/>
                    </a:lnTo>
                    <a:lnTo>
                      <a:pt x="595313" y="446532"/>
                    </a:lnTo>
                    <a:lnTo>
                      <a:pt x="595313" y="476250"/>
                    </a:lnTo>
                    <a:lnTo>
                      <a:pt x="625030" y="476250"/>
                    </a:lnTo>
                    <a:lnTo>
                      <a:pt x="625030" y="595313"/>
                    </a:lnTo>
                    <a:lnTo>
                      <a:pt x="595313" y="595313"/>
                    </a:lnTo>
                    <a:lnTo>
                      <a:pt x="595313" y="684657"/>
                    </a:lnTo>
                    <a:lnTo>
                      <a:pt x="535781" y="684657"/>
                    </a:lnTo>
                    <a:lnTo>
                      <a:pt x="535781" y="714375"/>
                    </a:lnTo>
                    <a:lnTo>
                      <a:pt x="476250" y="714375"/>
                    </a:lnTo>
                    <a:lnTo>
                      <a:pt x="476250" y="744188"/>
                    </a:lnTo>
                    <a:lnTo>
                      <a:pt x="446532" y="744188"/>
                    </a:lnTo>
                    <a:lnTo>
                      <a:pt x="446532" y="774002"/>
                    </a:lnTo>
                    <a:lnTo>
                      <a:pt x="416719" y="774002"/>
                    </a:lnTo>
                    <a:lnTo>
                      <a:pt x="416719" y="803720"/>
                    </a:lnTo>
                    <a:lnTo>
                      <a:pt x="386905" y="803720"/>
                    </a:lnTo>
                    <a:lnTo>
                      <a:pt x="386905" y="506063"/>
                    </a:lnTo>
                    <a:lnTo>
                      <a:pt x="357188" y="506063"/>
                    </a:lnTo>
                    <a:lnTo>
                      <a:pt x="357188" y="476250"/>
                    </a:lnTo>
                    <a:lnTo>
                      <a:pt x="327470" y="476250"/>
                    </a:lnTo>
                    <a:lnTo>
                      <a:pt x="327470" y="446532"/>
                    </a:lnTo>
                    <a:lnTo>
                      <a:pt x="59531" y="446532"/>
                    </a:lnTo>
                    <a:lnTo>
                      <a:pt x="59531" y="476250"/>
                    </a:lnTo>
                    <a:lnTo>
                      <a:pt x="29718" y="476250"/>
                    </a:lnTo>
                    <a:lnTo>
                      <a:pt x="29718" y="506063"/>
                    </a:lnTo>
                    <a:lnTo>
                      <a:pt x="0" y="506063"/>
                    </a:lnTo>
                    <a:lnTo>
                      <a:pt x="0" y="982313"/>
                    </a:lnTo>
                    <a:lnTo>
                      <a:pt x="29718" y="982313"/>
                    </a:lnTo>
                    <a:lnTo>
                      <a:pt x="29718" y="1012127"/>
                    </a:lnTo>
                    <a:lnTo>
                      <a:pt x="59531" y="1012127"/>
                    </a:lnTo>
                    <a:lnTo>
                      <a:pt x="59531" y="1041845"/>
                    </a:lnTo>
                    <a:lnTo>
                      <a:pt x="178594" y="1041845"/>
                    </a:lnTo>
                    <a:lnTo>
                      <a:pt x="178594" y="1071563"/>
                    </a:lnTo>
                    <a:lnTo>
                      <a:pt x="148780" y="1071563"/>
                    </a:lnTo>
                    <a:lnTo>
                      <a:pt x="148780" y="1279970"/>
                    </a:lnTo>
                    <a:lnTo>
                      <a:pt x="119063" y="1279970"/>
                    </a:lnTo>
                    <a:lnTo>
                      <a:pt x="119063" y="1339501"/>
                    </a:lnTo>
                    <a:lnTo>
                      <a:pt x="89345" y="1339501"/>
                    </a:lnTo>
                    <a:lnTo>
                      <a:pt x="89345" y="1399032"/>
                    </a:lnTo>
                    <a:lnTo>
                      <a:pt x="119063" y="1399032"/>
                    </a:lnTo>
                    <a:lnTo>
                      <a:pt x="119063" y="1428750"/>
                    </a:lnTo>
                    <a:lnTo>
                      <a:pt x="178594" y="1428750"/>
                    </a:lnTo>
                    <a:lnTo>
                      <a:pt x="178594" y="1458563"/>
                    </a:lnTo>
                    <a:lnTo>
                      <a:pt x="208407" y="1458563"/>
                    </a:lnTo>
                    <a:lnTo>
                      <a:pt x="208407" y="1488377"/>
                    </a:lnTo>
                    <a:lnTo>
                      <a:pt x="238125" y="1488377"/>
                    </a:lnTo>
                    <a:lnTo>
                      <a:pt x="238125" y="1518095"/>
                    </a:lnTo>
                    <a:lnTo>
                      <a:pt x="267843" y="1518095"/>
                    </a:lnTo>
                    <a:lnTo>
                      <a:pt x="267843" y="1547813"/>
                    </a:lnTo>
                    <a:lnTo>
                      <a:pt x="267843" y="1607439"/>
                    </a:lnTo>
                    <a:lnTo>
                      <a:pt x="238125" y="1607439"/>
                    </a:lnTo>
                    <a:lnTo>
                      <a:pt x="238125" y="1637157"/>
                    </a:lnTo>
                    <a:lnTo>
                      <a:pt x="208407" y="1637157"/>
                    </a:lnTo>
                    <a:lnTo>
                      <a:pt x="208407" y="1696688"/>
                    </a:lnTo>
                    <a:lnTo>
                      <a:pt x="178594" y="1696688"/>
                    </a:lnTo>
                    <a:lnTo>
                      <a:pt x="178594" y="1756220"/>
                    </a:lnTo>
                    <a:lnTo>
                      <a:pt x="208407" y="1756220"/>
                    </a:lnTo>
                    <a:lnTo>
                      <a:pt x="208407" y="1785938"/>
                    </a:lnTo>
                    <a:lnTo>
                      <a:pt x="238125" y="1785938"/>
                    </a:lnTo>
                    <a:lnTo>
                      <a:pt x="238125" y="1815751"/>
                    </a:lnTo>
                    <a:lnTo>
                      <a:pt x="654844" y="1815751"/>
                    </a:lnTo>
                    <a:lnTo>
                      <a:pt x="684657" y="1815751"/>
                    </a:lnTo>
                    <a:lnTo>
                      <a:pt x="684657" y="1845564"/>
                    </a:lnTo>
                    <a:lnTo>
                      <a:pt x="714375" y="1845564"/>
                    </a:lnTo>
                    <a:lnTo>
                      <a:pt x="714375" y="1815751"/>
                    </a:lnTo>
                    <a:lnTo>
                      <a:pt x="773906" y="1815751"/>
                    </a:lnTo>
                    <a:lnTo>
                      <a:pt x="773906" y="1785938"/>
                    </a:lnTo>
                    <a:lnTo>
                      <a:pt x="803720" y="1785938"/>
                    </a:lnTo>
                    <a:lnTo>
                      <a:pt x="803720" y="1756220"/>
                    </a:lnTo>
                    <a:lnTo>
                      <a:pt x="833438" y="1756220"/>
                    </a:lnTo>
                    <a:lnTo>
                      <a:pt x="833438" y="1726502"/>
                    </a:lnTo>
                    <a:lnTo>
                      <a:pt x="863155" y="1726502"/>
                    </a:lnTo>
                    <a:lnTo>
                      <a:pt x="863155" y="1756220"/>
                    </a:lnTo>
                    <a:lnTo>
                      <a:pt x="952500" y="1756220"/>
                    </a:lnTo>
                    <a:lnTo>
                      <a:pt x="952500" y="1726502"/>
                    </a:lnTo>
                    <a:lnTo>
                      <a:pt x="1041845" y="1726502"/>
                    </a:lnTo>
                    <a:lnTo>
                      <a:pt x="1041845" y="1696688"/>
                    </a:lnTo>
                    <a:lnTo>
                      <a:pt x="1101281" y="1696688"/>
                    </a:lnTo>
                    <a:lnTo>
                      <a:pt x="1101281" y="1666875"/>
                    </a:lnTo>
                    <a:lnTo>
                      <a:pt x="1131094" y="1666875"/>
                    </a:lnTo>
                    <a:lnTo>
                      <a:pt x="1131094" y="1637157"/>
                    </a:lnTo>
                    <a:lnTo>
                      <a:pt x="1160907" y="1637157"/>
                    </a:lnTo>
                    <a:lnTo>
                      <a:pt x="1160907" y="1577626"/>
                    </a:lnTo>
                    <a:lnTo>
                      <a:pt x="1190625" y="1577626"/>
                    </a:lnTo>
                    <a:lnTo>
                      <a:pt x="1190625" y="1488377"/>
                    </a:lnTo>
                    <a:lnTo>
                      <a:pt x="1220343" y="1488377"/>
                    </a:lnTo>
                    <a:lnTo>
                      <a:pt x="1220343" y="1339501"/>
                    </a:lnTo>
                    <a:lnTo>
                      <a:pt x="1220343" y="1309688"/>
                    </a:lnTo>
                    <a:lnTo>
                      <a:pt x="1250156" y="1309688"/>
                    </a:lnTo>
                    <a:lnTo>
                      <a:pt x="1250156" y="1279970"/>
                    </a:lnTo>
                    <a:lnTo>
                      <a:pt x="1279970" y="1279970"/>
                    </a:lnTo>
                    <a:lnTo>
                      <a:pt x="1279970" y="1250252"/>
                    </a:lnTo>
                    <a:lnTo>
                      <a:pt x="1309688" y="1250252"/>
                    </a:lnTo>
                    <a:lnTo>
                      <a:pt x="1309688" y="1220438"/>
                    </a:lnTo>
                    <a:lnTo>
                      <a:pt x="1339406" y="1220438"/>
                    </a:lnTo>
                    <a:lnTo>
                      <a:pt x="1339406" y="1190625"/>
                    </a:lnTo>
                    <a:lnTo>
                      <a:pt x="1369219" y="1190625"/>
                    </a:lnTo>
                    <a:lnTo>
                      <a:pt x="1369219" y="1160907"/>
                    </a:lnTo>
                    <a:lnTo>
                      <a:pt x="1399032" y="1160907"/>
                    </a:lnTo>
                    <a:lnTo>
                      <a:pt x="1399032" y="1131189"/>
                    </a:lnTo>
                    <a:lnTo>
                      <a:pt x="1428750" y="1131189"/>
                    </a:lnTo>
                    <a:lnTo>
                      <a:pt x="1428750" y="1101376"/>
                    </a:lnTo>
                    <a:lnTo>
                      <a:pt x="1458468" y="1101376"/>
                    </a:lnTo>
                    <a:lnTo>
                      <a:pt x="1458468" y="1071563"/>
                    </a:lnTo>
                    <a:lnTo>
                      <a:pt x="1488281" y="1071563"/>
                    </a:lnTo>
                    <a:lnTo>
                      <a:pt x="1488281" y="1041845"/>
                    </a:lnTo>
                    <a:lnTo>
                      <a:pt x="1518095" y="1041845"/>
                    </a:lnTo>
                    <a:lnTo>
                      <a:pt x="1518095" y="1012127"/>
                    </a:lnTo>
                    <a:lnTo>
                      <a:pt x="1547813" y="1012127"/>
                    </a:lnTo>
                    <a:lnTo>
                      <a:pt x="1547813" y="982313"/>
                    </a:lnTo>
                    <a:lnTo>
                      <a:pt x="1577531" y="982313"/>
                    </a:lnTo>
                    <a:lnTo>
                      <a:pt x="1577531" y="952500"/>
                    </a:lnTo>
                    <a:lnTo>
                      <a:pt x="1577531" y="922782"/>
                    </a:lnTo>
                    <a:lnTo>
                      <a:pt x="1547813" y="922782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9" name="Google Shape;979;p26"/>
            <p:cNvGrpSpPr/>
            <p:nvPr/>
          </p:nvGrpSpPr>
          <p:grpSpPr>
            <a:xfrm>
              <a:off x="6600825" y="3577780"/>
              <a:ext cx="1577530" cy="1845468"/>
              <a:chOff x="6600825" y="3577780"/>
              <a:chExt cx="1577530" cy="1845468"/>
            </a:xfrm>
          </p:grpSpPr>
          <p:grpSp>
            <p:nvGrpSpPr>
              <p:cNvPr id="980" name="Google Shape;980;p26"/>
              <p:cNvGrpSpPr/>
              <p:nvPr/>
            </p:nvGrpSpPr>
            <p:grpSpPr>
              <a:xfrm>
                <a:off x="6600825" y="4024312"/>
                <a:ext cx="386905" cy="595312"/>
                <a:chOff x="6600825" y="4024312"/>
                <a:chExt cx="386905" cy="595312"/>
              </a:xfrm>
            </p:grpSpPr>
            <p:sp>
              <p:nvSpPr>
                <p:cNvPr id="981" name="Google Shape;981;p26"/>
                <p:cNvSpPr/>
                <p:nvPr/>
              </p:nvSpPr>
              <p:spPr>
                <a:xfrm>
                  <a:off x="6600825" y="4083843"/>
                  <a:ext cx="29718" cy="4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47625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476250"/>
                      </a:lnTo>
                      <a:lnTo>
                        <a:pt x="0" y="47625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2" name="Google Shape;982;p26"/>
                <p:cNvSpPr/>
                <p:nvPr/>
              </p:nvSpPr>
              <p:spPr>
                <a:xfrm>
                  <a:off x="6958012" y="4083843"/>
                  <a:ext cx="29718" cy="4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47625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476250"/>
                      </a:lnTo>
                      <a:lnTo>
                        <a:pt x="0" y="47625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3" name="Google Shape;983;p26"/>
                <p:cNvSpPr/>
                <p:nvPr/>
              </p:nvSpPr>
              <p:spPr>
                <a:xfrm>
                  <a:off x="6630543" y="4054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4" name="Google Shape;984;p26"/>
                <p:cNvSpPr/>
                <p:nvPr/>
              </p:nvSpPr>
              <p:spPr>
                <a:xfrm>
                  <a:off x="6928294" y="4054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5" name="Google Shape;985;p26"/>
                <p:cNvSpPr/>
                <p:nvPr/>
              </p:nvSpPr>
              <p:spPr>
                <a:xfrm>
                  <a:off x="6660356" y="4024312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6" name="Google Shape;986;p26"/>
                <p:cNvSpPr/>
                <p:nvPr/>
              </p:nvSpPr>
              <p:spPr>
                <a:xfrm>
                  <a:off x="6630543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7" name="Google Shape;987;p26"/>
                <p:cNvSpPr/>
                <p:nvPr/>
              </p:nvSpPr>
              <p:spPr>
                <a:xfrm>
                  <a:off x="6928294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8" name="Google Shape;988;p26"/>
                <p:cNvSpPr/>
                <p:nvPr/>
              </p:nvSpPr>
              <p:spPr>
                <a:xfrm>
                  <a:off x="6660356" y="4589906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9" name="Google Shape;989;p26"/>
                <p:cNvSpPr/>
                <p:nvPr/>
              </p:nvSpPr>
              <p:spPr>
                <a:xfrm>
                  <a:off x="6660356" y="4470844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0" name="Google Shape;990;p26"/>
                <p:cNvSpPr/>
                <p:nvPr/>
              </p:nvSpPr>
              <p:spPr>
                <a:xfrm>
                  <a:off x="6690169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1" name="Google Shape;991;p26"/>
                <p:cNvSpPr/>
                <p:nvPr/>
              </p:nvSpPr>
              <p:spPr>
                <a:xfrm>
                  <a:off x="6719887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2" name="Google Shape;992;p26"/>
                <p:cNvSpPr/>
                <p:nvPr/>
              </p:nvSpPr>
              <p:spPr>
                <a:xfrm>
                  <a:off x="6868668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3" name="Google Shape;993;p26"/>
                <p:cNvSpPr/>
                <p:nvPr/>
              </p:nvSpPr>
              <p:spPr>
                <a:xfrm>
                  <a:off x="6809232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4" name="Google Shape;994;p26"/>
                <p:cNvSpPr/>
                <p:nvPr/>
              </p:nvSpPr>
              <p:spPr>
                <a:xfrm>
                  <a:off x="6838950" y="4202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5" name="Google Shape;995;p26"/>
                <p:cNvSpPr/>
                <p:nvPr/>
              </p:nvSpPr>
              <p:spPr>
                <a:xfrm>
                  <a:off x="6719887" y="4202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6" name="Google Shape;996;p26"/>
                <p:cNvSpPr/>
                <p:nvPr/>
              </p:nvSpPr>
              <p:spPr>
                <a:xfrm>
                  <a:off x="6809232" y="4173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7" name="Google Shape;997;p26"/>
                <p:cNvSpPr/>
                <p:nvPr/>
              </p:nvSpPr>
              <p:spPr>
                <a:xfrm>
                  <a:off x="6868668" y="4292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8" name="Google Shape;998;p26"/>
                <p:cNvSpPr/>
                <p:nvPr/>
              </p:nvSpPr>
              <p:spPr>
                <a:xfrm>
                  <a:off x="6838950" y="4143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26"/>
                <p:cNvSpPr/>
                <p:nvPr/>
              </p:nvSpPr>
              <p:spPr>
                <a:xfrm>
                  <a:off x="6809232" y="432196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0" name="Google Shape;1000;p26"/>
                <p:cNvSpPr/>
                <p:nvPr/>
              </p:nvSpPr>
              <p:spPr>
                <a:xfrm>
                  <a:off x="6690169" y="4292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1" name="Google Shape;1001;p26"/>
                <p:cNvSpPr/>
                <p:nvPr/>
              </p:nvSpPr>
              <p:spPr>
                <a:xfrm>
                  <a:off x="6719887" y="432196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2" name="Google Shape;1002;p26"/>
                <p:cNvSpPr/>
                <p:nvPr/>
              </p:nvSpPr>
              <p:spPr>
                <a:xfrm>
                  <a:off x="6719887" y="4143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3" name="Google Shape;1003;p26"/>
                <p:cNvSpPr/>
                <p:nvPr/>
              </p:nvSpPr>
              <p:spPr>
                <a:xfrm>
                  <a:off x="6779418" y="4143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26"/>
                <p:cNvSpPr/>
                <p:nvPr/>
              </p:nvSpPr>
              <p:spPr>
                <a:xfrm>
                  <a:off x="6660356" y="4083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26"/>
                <p:cNvSpPr/>
                <p:nvPr/>
              </p:nvSpPr>
              <p:spPr>
                <a:xfrm>
                  <a:off x="6898481" y="4083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p26"/>
                <p:cNvSpPr/>
                <p:nvPr/>
              </p:nvSpPr>
              <p:spPr>
                <a:xfrm>
                  <a:off x="6660356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" name="Google Shape;1007;p26"/>
                <p:cNvSpPr/>
                <p:nvPr/>
              </p:nvSpPr>
              <p:spPr>
                <a:xfrm>
                  <a:off x="6898481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p26"/>
                <p:cNvSpPr/>
                <p:nvPr/>
              </p:nvSpPr>
              <p:spPr>
                <a:xfrm>
                  <a:off x="6749605" y="4173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26"/>
                <p:cNvSpPr/>
                <p:nvPr/>
              </p:nvSpPr>
              <p:spPr>
                <a:xfrm>
                  <a:off x="6749605" y="4262437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0" name="Google Shape;1010;p26"/>
                <p:cNvSpPr/>
                <p:nvPr/>
              </p:nvSpPr>
              <p:spPr>
                <a:xfrm>
                  <a:off x="6630733" y="4054125"/>
                  <a:ext cx="327278" cy="535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278" h="535685" extrusionOk="0">
                      <a:moveTo>
                        <a:pt x="297561" y="29718"/>
                      </a:moveTo>
                      <a:lnTo>
                        <a:pt x="297561" y="59436"/>
                      </a:lnTo>
                      <a:lnTo>
                        <a:pt x="267843" y="59436"/>
                      </a:lnTo>
                      <a:lnTo>
                        <a:pt x="267843" y="29718"/>
                      </a:lnTo>
                      <a:lnTo>
                        <a:pt x="297561" y="29718"/>
                      </a:lnTo>
                      <a:lnTo>
                        <a:pt x="297561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59436" y="29718"/>
                      </a:lnTo>
                      <a:lnTo>
                        <a:pt x="59436" y="59436"/>
                      </a:lnTo>
                      <a:lnTo>
                        <a:pt x="29718" y="59436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lnTo>
                        <a:pt x="0" y="505968"/>
                      </a:lnTo>
                      <a:lnTo>
                        <a:pt x="29718" y="505968"/>
                      </a:lnTo>
                      <a:lnTo>
                        <a:pt x="29718" y="476250"/>
                      </a:lnTo>
                      <a:lnTo>
                        <a:pt x="59436" y="476250"/>
                      </a:lnTo>
                      <a:lnTo>
                        <a:pt x="59436" y="505968"/>
                      </a:lnTo>
                      <a:lnTo>
                        <a:pt x="29718" y="505968"/>
                      </a:lnTo>
                      <a:lnTo>
                        <a:pt x="29718" y="535686"/>
                      </a:lnTo>
                      <a:lnTo>
                        <a:pt x="297561" y="535686"/>
                      </a:lnTo>
                      <a:lnTo>
                        <a:pt x="297561" y="505968"/>
                      </a:lnTo>
                      <a:lnTo>
                        <a:pt x="267843" y="505968"/>
                      </a:lnTo>
                      <a:lnTo>
                        <a:pt x="267843" y="476250"/>
                      </a:lnTo>
                      <a:lnTo>
                        <a:pt x="297561" y="476250"/>
                      </a:lnTo>
                      <a:lnTo>
                        <a:pt x="297561" y="505968"/>
                      </a:lnTo>
                      <a:lnTo>
                        <a:pt x="327279" y="505968"/>
                      </a:lnTo>
                      <a:lnTo>
                        <a:pt x="327279" y="29718"/>
                      </a:lnTo>
                      <a:lnTo>
                        <a:pt x="297561" y="29718"/>
                      </a:lnTo>
                      <a:close/>
                      <a:moveTo>
                        <a:pt x="297561" y="446437"/>
                      </a:moveTo>
                      <a:lnTo>
                        <a:pt x="29718" y="446437"/>
                      </a:lnTo>
                      <a:lnTo>
                        <a:pt x="29718" y="416719"/>
                      </a:lnTo>
                      <a:lnTo>
                        <a:pt x="59436" y="416719"/>
                      </a:lnTo>
                      <a:lnTo>
                        <a:pt x="59436" y="387001"/>
                      </a:lnTo>
                      <a:lnTo>
                        <a:pt x="89154" y="387001"/>
                      </a:lnTo>
                      <a:lnTo>
                        <a:pt x="89154" y="357283"/>
                      </a:lnTo>
                      <a:lnTo>
                        <a:pt x="148685" y="357283"/>
                      </a:lnTo>
                      <a:lnTo>
                        <a:pt x="148685" y="297752"/>
                      </a:lnTo>
                      <a:lnTo>
                        <a:pt x="89154" y="297752"/>
                      </a:lnTo>
                      <a:lnTo>
                        <a:pt x="89154" y="268033"/>
                      </a:lnTo>
                      <a:lnTo>
                        <a:pt x="59436" y="268033"/>
                      </a:lnTo>
                      <a:lnTo>
                        <a:pt x="59436" y="238315"/>
                      </a:lnTo>
                      <a:lnTo>
                        <a:pt x="89154" y="238315"/>
                      </a:lnTo>
                      <a:lnTo>
                        <a:pt x="89154" y="268033"/>
                      </a:lnTo>
                      <a:lnTo>
                        <a:pt x="148685" y="268033"/>
                      </a:lnTo>
                      <a:lnTo>
                        <a:pt x="148685" y="238315"/>
                      </a:lnTo>
                      <a:lnTo>
                        <a:pt x="118967" y="238315"/>
                      </a:lnTo>
                      <a:lnTo>
                        <a:pt x="118967" y="208597"/>
                      </a:lnTo>
                      <a:lnTo>
                        <a:pt x="89249" y="208597"/>
                      </a:lnTo>
                      <a:lnTo>
                        <a:pt x="89249" y="149066"/>
                      </a:lnTo>
                      <a:lnTo>
                        <a:pt x="118967" y="149066"/>
                      </a:lnTo>
                      <a:lnTo>
                        <a:pt x="118967" y="119348"/>
                      </a:lnTo>
                      <a:lnTo>
                        <a:pt x="89249" y="119348"/>
                      </a:lnTo>
                      <a:lnTo>
                        <a:pt x="89249" y="89630"/>
                      </a:lnTo>
                      <a:lnTo>
                        <a:pt x="118967" y="89630"/>
                      </a:lnTo>
                      <a:lnTo>
                        <a:pt x="118967" y="119348"/>
                      </a:lnTo>
                      <a:lnTo>
                        <a:pt x="148685" y="119348"/>
                      </a:lnTo>
                      <a:lnTo>
                        <a:pt x="148685" y="89630"/>
                      </a:lnTo>
                      <a:lnTo>
                        <a:pt x="178403" y="89630"/>
                      </a:lnTo>
                      <a:lnTo>
                        <a:pt x="178403" y="119348"/>
                      </a:lnTo>
                      <a:lnTo>
                        <a:pt x="208121" y="119348"/>
                      </a:lnTo>
                      <a:lnTo>
                        <a:pt x="208121" y="89630"/>
                      </a:lnTo>
                      <a:lnTo>
                        <a:pt x="237839" y="89630"/>
                      </a:lnTo>
                      <a:lnTo>
                        <a:pt x="237839" y="119348"/>
                      </a:lnTo>
                      <a:lnTo>
                        <a:pt x="208121" y="119348"/>
                      </a:lnTo>
                      <a:lnTo>
                        <a:pt x="208121" y="149066"/>
                      </a:lnTo>
                      <a:lnTo>
                        <a:pt x="237839" y="149066"/>
                      </a:lnTo>
                      <a:lnTo>
                        <a:pt x="237839" y="208597"/>
                      </a:lnTo>
                      <a:lnTo>
                        <a:pt x="208121" y="208597"/>
                      </a:lnTo>
                      <a:lnTo>
                        <a:pt x="208121" y="238315"/>
                      </a:lnTo>
                      <a:lnTo>
                        <a:pt x="178403" y="238315"/>
                      </a:lnTo>
                      <a:lnTo>
                        <a:pt x="178403" y="268033"/>
                      </a:lnTo>
                      <a:lnTo>
                        <a:pt x="237934" y="268033"/>
                      </a:lnTo>
                      <a:lnTo>
                        <a:pt x="237934" y="238315"/>
                      </a:lnTo>
                      <a:lnTo>
                        <a:pt x="267652" y="238315"/>
                      </a:lnTo>
                      <a:lnTo>
                        <a:pt x="267652" y="268033"/>
                      </a:lnTo>
                      <a:lnTo>
                        <a:pt x="237934" y="268033"/>
                      </a:lnTo>
                      <a:lnTo>
                        <a:pt x="237934" y="297752"/>
                      </a:lnTo>
                      <a:lnTo>
                        <a:pt x="178403" y="297752"/>
                      </a:lnTo>
                      <a:lnTo>
                        <a:pt x="178403" y="357283"/>
                      </a:lnTo>
                      <a:lnTo>
                        <a:pt x="237934" y="357283"/>
                      </a:lnTo>
                      <a:lnTo>
                        <a:pt x="237934" y="387001"/>
                      </a:lnTo>
                      <a:lnTo>
                        <a:pt x="267652" y="387001"/>
                      </a:lnTo>
                      <a:lnTo>
                        <a:pt x="267652" y="416719"/>
                      </a:lnTo>
                      <a:lnTo>
                        <a:pt x="297370" y="416719"/>
                      </a:lnTo>
                      <a:lnTo>
                        <a:pt x="297370" y="44643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1" name="Google Shape;1011;p26"/>
                <p:cNvSpPr/>
                <p:nvPr/>
              </p:nvSpPr>
              <p:spPr>
                <a:xfrm>
                  <a:off x="6719887" y="4441030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2" name="Google Shape;1012;p26"/>
                <p:cNvSpPr/>
                <p:nvPr/>
              </p:nvSpPr>
              <p:spPr>
                <a:xfrm>
                  <a:off x="6749605" y="4173092"/>
                  <a:ext cx="89344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89344" extrusionOk="0">
                      <a:moveTo>
                        <a:pt x="89345" y="29813"/>
                      </a:moveTo>
                      <a:lnTo>
                        <a:pt x="89345" y="89345"/>
                      </a:lnTo>
                      <a:lnTo>
                        <a:pt x="0" y="89345"/>
                      </a:lnTo>
                      <a:lnTo>
                        <a:pt x="0" y="29813"/>
                      </a:lnTo>
                      <a:lnTo>
                        <a:pt x="29813" y="29813"/>
                      </a:lnTo>
                      <a:lnTo>
                        <a:pt x="29813" y="0"/>
                      </a:lnTo>
                      <a:lnTo>
                        <a:pt x="59627" y="0"/>
                      </a:lnTo>
                      <a:lnTo>
                        <a:pt x="59627" y="29813"/>
                      </a:lnTo>
                      <a:lnTo>
                        <a:pt x="89345" y="2981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3" name="Google Shape;1013;p26"/>
                <p:cNvSpPr/>
                <p:nvPr/>
              </p:nvSpPr>
              <p:spPr>
                <a:xfrm>
                  <a:off x="6779418" y="4292155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0"/>
                      </a:lnTo>
                      <a:lnTo>
                        <a:pt x="0" y="14878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4" name="Google Shape;1014;p26"/>
              <p:cNvGrpSpPr/>
              <p:nvPr/>
            </p:nvGrpSpPr>
            <p:grpSpPr>
              <a:xfrm>
                <a:off x="6690169" y="4292155"/>
                <a:ext cx="1160717" cy="1101280"/>
                <a:chOff x="6690169" y="4292155"/>
                <a:chExt cx="1160717" cy="1101280"/>
              </a:xfrm>
            </p:grpSpPr>
            <p:sp>
              <p:nvSpPr>
                <p:cNvPr id="1015" name="Google Shape;1015;p26"/>
                <p:cNvSpPr/>
                <p:nvPr/>
              </p:nvSpPr>
              <p:spPr>
                <a:xfrm>
                  <a:off x="6838950" y="5363717"/>
                  <a:ext cx="53578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781" h="29718" extrusionOk="0">
                      <a:moveTo>
                        <a:pt x="0" y="0"/>
                      </a:moveTo>
                      <a:lnTo>
                        <a:pt x="535781" y="0"/>
                      </a:lnTo>
                      <a:lnTo>
                        <a:pt x="53578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6" name="Google Shape;1016;p26"/>
                <p:cNvSpPr/>
                <p:nvPr/>
              </p:nvSpPr>
              <p:spPr>
                <a:xfrm>
                  <a:off x="6809232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7" name="Google Shape;1017;p26"/>
                <p:cNvSpPr/>
                <p:nvPr/>
              </p:nvSpPr>
              <p:spPr>
                <a:xfrm>
                  <a:off x="7404544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8" name="Google Shape;1018;p26"/>
                <p:cNvSpPr/>
                <p:nvPr/>
              </p:nvSpPr>
              <p:spPr>
                <a:xfrm>
                  <a:off x="7374731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9" name="Google Shape;1019;p26"/>
                <p:cNvSpPr/>
                <p:nvPr/>
              </p:nvSpPr>
              <p:spPr>
                <a:xfrm>
                  <a:off x="7404544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0" name="Google Shape;1020;p26"/>
                <p:cNvSpPr/>
                <p:nvPr/>
              </p:nvSpPr>
              <p:spPr>
                <a:xfrm>
                  <a:off x="7434262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1" name="Google Shape;1021;p26"/>
                <p:cNvSpPr/>
                <p:nvPr/>
              </p:nvSpPr>
              <p:spPr>
                <a:xfrm>
                  <a:off x="7463980" y="530428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2" name="Google Shape;1022;p26"/>
                <p:cNvSpPr/>
                <p:nvPr/>
              </p:nvSpPr>
              <p:spPr>
                <a:xfrm>
                  <a:off x="7553325" y="52744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3" name="Google Shape;1023;p26"/>
                <p:cNvSpPr/>
                <p:nvPr/>
              </p:nvSpPr>
              <p:spPr>
                <a:xfrm>
                  <a:off x="7642669" y="52446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4" name="Google Shape;1024;p26"/>
                <p:cNvSpPr/>
                <p:nvPr/>
              </p:nvSpPr>
              <p:spPr>
                <a:xfrm>
                  <a:off x="7731918" y="51554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5" name="Google Shape;1025;p26"/>
                <p:cNvSpPr/>
                <p:nvPr/>
              </p:nvSpPr>
              <p:spPr>
                <a:xfrm>
                  <a:off x="7761732" y="5066156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6" name="Google Shape;1026;p26"/>
                <p:cNvSpPr/>
                <p:nvPr/>
              </p:nvSpPr>
              <p:spPr>
                <a:xfrm>
                  <a:off x="7791450" y="4887467"/>
                  <a:ext cx="29718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78593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78594"/>
                      </a:lnTo>
                      <a:lnTo>
                        <a:pt x="0" y="17859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7" name="Google Shape;1027;p26"/>
                <p:cNvSpPr/>
                <p:nvPr/>
              </p:nvSpPr>
              <p:spPr>
                <a:xfrm>
                  <a:off x="7791450" y="4560093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8" name="Google Shape;1028;p26"/>
                <p:cNvSpPr/>
                <p:nvPr/>
              </p:nvSpPr>
              <p:spPr>
                <a:xfrm>
                  <a:off x="7761732" y="4500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9" name="Google Shape;1029;p26"/>
                <p:cNvSpPr/>
                <p:nvPr/>
              </p:nvSpPr>
              <p:spPr>
                <a:xfrm>
                  <a:off x="7731918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0" name="Google Shape;1030;p26"/>
                <p:cNvSpPr/>
                <p:nvPr/>
              </p:nvSpPr>
              <p:spPr>
                <a:xfrm>
                  <a:off x="7702105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1" name="Google Shape;1031;p26"/>
                <p:cNvSpPr/>
                <p:nvPr/>
              </p:nvSpPr>
              <p:spPr>
                <a:xfrm>
                  <a:off x="7642669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2" name="Google Shape;1032;p26"/>
                <p:cNvSpPr/>
                <p:nvPr/>
              </p:nvSpPr>
              <p:spPr>
                <a:xfrm>
                  <a:off x="7583043" y="43814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3" name="Google Shape;1033;p26"/>
                <p:cNvSpPr/>
                <p:nvPr/>
              </p:nvSpPr>
              <p:spPr>
                <a:xfrm>
                  <a:off x="7523607" y="435178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4" name="Google Shape;1034;p26"/>
                <p:cNvSpPr/>
                <p:nvPr/>
              </p:nvSpPr>
              <p:spPr>
                <a:xfrm>
                  <a:off x="6958012" y="43814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5" name="Google Shape;1035;p26"/>
                <p:cNvSpPr/>
                <p:nvPr/>
              </p:nvSpPr>
              <p:spPr>
                <a:xfrm>
                  <a:off x="6898481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6" name="Google Shape;1036;p26"/>
                <p:cNvSpPr/>
                <p:nvPr/>
              </p:nvSpPr>
              <p:spPr>
                <a:xfrm>
                  <a:off x="6868668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7" name="Google Shape;1037;p26"/>
                <p:cNvSpPr/>
                <p:nvPr/>
              </p:nvSpPr>
              <p:spPr>
                <a:xfrm>
                  <a:off x="6838950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8" name="Google Shape;1038;p26"/>
                <p:cNvSpPr/>
                <p:nvPr/>
              </p:nvSpPr>
              <p:spPr>
                <a:xfrm>
                  <a:off x="6809232" y="4500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9" name="Google Shape;1039;p26"/>
                <p:cNvSpPr/>
                <p:nvPr/>
              </p:nvSpPr>
              <p:spPr>
                <a:xfrm>
                  <a:off x="6779418" y="4560093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0" name="Google Shape;1040;p26"/>
                <p:cNvSpPr/>
                <p:nvPr/>
              </p:nvSpPr>
              <p:spPr>
                <a:xfrm>
                  <a:off x="7017543" y="435178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1" name="Google Shape;1041;p26"/>
                <p:cNvSpPr/>
                <p:nvPr/>
              </p:nvSpPr>
              <p:spPr>
                <a:xfrm>
                  <a:off x="7434262" y="43219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2" name="Google Shape;1042;p26"/>
                <p:cNvSpPr/>
                <p:nvPr/>
              </p:nvSpPr>
              <p:spPr>
                <a:xfrm>
                  <a:off x="7077075" y="43219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3" name="Google Shape;1043;p26"/>
                <p:cNvSpPr/>
                <p:nvPr/>
              </p:nvSpPr>
              <p:spPr>
                <a:xfrm>
                  <a:off x="7166419" y="4292155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4" name="Google Shape;1044;p26"/>
                <p:cNvSpPr/>
                <p:nvPr/>
              </p:nvSpPr>
              <p:spPr>
                <a:xfrm>
                  <a:off x="7821168" y="4679155"/>
                  <a:ext cx="29718" cy="20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08406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08407"/>
                      </a:lnTo>
                      <a:lnTo>
                        <a:pt x="0" y="2084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5" name="Google Shape;1045;p26"/>
                <p:cNvSpPr/>
                <p:nvPr/>
              </p:nvSpPr>
              <p:spPr>
                <a:xfrm>
                  <a:off x="6749605" y="4649342"/>
                  <a:ext cx="29718" cy="20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08406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08407"/>
                      </a:lnTo>
                      <a:lnTo>
                        <a:pt x="0" y="2084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6" name="Google Shape;1046;p26"/>
                <p:cNvSpPr/>
                <p:nvPr/>
              </p:nvSpPr>
              <p:spPr>
                <a:xfrm>
                  <a:off x="7702105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7" name="Google Shape;1047;p26"/>
                <p:cNvSpPr/>
                <p:nvPr/>
              </p:nvSpPr>
              <p:spPr>
                <a:xfrm>
                  <a:off x="680923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8" name="Google Shape;1048;p26"/>
                <p:cNvSpPr/>
                <p:nvPr/>
              </p:nvSpPr>
              <p:spPr>
                <a:xfrm>
                  <a:off x="6779418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9" name="Google Shape;1049;p26"/>
                <p:cNvSpPr/>
                <p:nvPr/>
              </p:nvSpPr>
              <p:spPr>
                <a:xfrm>
                  <a:off x="6719887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0" name="Google Shape;1050;p26"/>
                <p:cNvSpPr/>
                <p:nvPr/>
              </p:nvSpPr>
              <p:spPr>
                <a:xfrm>
                  <a:off x="6719887" y="49768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1" name="Google Shape;1051;p26"/>
                <p:cNvSpPr/>
                <p:nvPr/>
              </p:nvSpPr>
              <p:spPr>
                <a:xfrm>
                  <a:off x="6690169" y="4917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2" name="Google Shape;1052;p26"/>
                <p:cNvSpPr/>
                <p:nvPr/>
              </p:nvSpPr>
              <p:spPr>
                <a:xfrm>
                  <a:off x="6838950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3" name="Google Shape;1053;p26"/>
                <p:cNvSpPr/>
                <p:nvPr/>
              </p:nvSpPr>
              <p:spPr>
                <a:xfrm>
                  <a:off x="6898481" y="5155405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4" name="Google Shape;1054;p26"/>
                <p:cNvSpPr/>
                <p:nvPr/>
              </p:nvSpPr>
              <p:spPr>
                <a:xfrm>
                  <a:off x="6987730" y="518521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5" name="Google Shape;1055;p26"/>
                <p:cNvSpPr/>
                <p:nvPr/>
              </p:nvSpPr>
              <p:spPr>
                <a:xfrm>
                  <a:off x="7077075" y="5214937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6" name="Google Shape;1056;p26"/>
                <p:cNvSpPr/>
                <p:nvPr/>
              </p:nvSpPr>
              <p:spPr>
                <a:xfrm>
                  <a:off x="7225855" y="51852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7" name="Google Shape;1057;p26"/>
                <p:cNvSpPr/>
                <p:nvPr/>
              </p:nvSpPr>
              <p:spPr>
                <a:xfrm>
                  <a:off x="7285482" y="5095874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8" name="Google Shape;1058;p26"/>
                <p:cNvSpPr/>
                <p:nvPr/>
              </p:nvSpPr>
              <p:spPr>
                <a:xfrm>
                  <a:off x="7315200" y="4976812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9" name="Google Shape;1059;p26"/>
                <p:cNvSpPr/>
                <p:nvPr/>
              </p:nvSpPr>
              <p:spPr>
                <a:xfrm>
                  <a:off x="6838950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0" name="Google Shape;1060;p26"/>
                <p:cNvSpPr/>
                <p:nvPr/>
              </p:nvSpPr>
              <p:spPr>
                <a:xfrm>
                  <a:off x="6868668" y="50363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1" name="Google Shape;1061;p26"/>
                <p:cNvSpPr/>
                <p:nvPr/>
              </p:nvSpPr>
              <p:spPr>
                <a:xfrm>
                  <a:off x="6868668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2" name="Google Shape;1062;p26"/>
                <p:cNvSpPr/>
                <p:nvPr/>
              </p:nvSpPr>
              <p:spPr>
                <a:xfrm>
                  <a:off x="6898481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3" name="Google Shape;1063;p26"/>
                <p:cNvSpPr/>
                <p:nvPr/>
              </p:nvSpPr>
              <p:spPr>
                <a:xfrm>
                  <a:off x="6898481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4" name="Google Shape;1064;p26"/>
                <p:cNvSpPr/>
                <p:nvPr/>
              </p:nvSpPr>
              <p:spPr>
                <a:xfrm>
                  <a:off x="6958012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5" name="Google Shape;1065;p26"/>
                <p:cNvSpPr/>
                <p:nvPr/>
              </p:nvSpPr>
              <p:spPr>
                <a:xfrm>
                  <a:off x="7017543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6" name="Google Shape;1066;p26"/>
                <p:cNvSpPr/>
                <p:nvPr/>
              </p:nvSpPr>
              <p:spPr>
                <a:xfrm>
                  <a:off x="7077075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7" name="Google Shape;1067;p26"/>
                <p:cNvSpPr/>
                <p:nvPr/>
              </p:nvSpPr>
              <p:spPr>
                <a:xfrm>
                  <a:off x="7136606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8" name="Google Shape;1068;p26"/>
                <p:cNvSpPr/>
                <p:nvPr/>
              </p:nvSpPr>
              <p:spPr>
                <a:xfrm>
                  <a:off x="7196137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9" name="Google Shape;1069;p26"/>
                <p:cNvSpPr/>
                <p:nvPr/>
              </p:nvSpPr>
              <p:spPr>
                <a:xfrm>
                  <a:off x="6928294" y="5066156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0" name="Google Shape;1070;p26"/>
                <p:cNvSpPr/>
                <p:nvPr/>
              </p:nvSpPr>
              <p:spPr>
                <a:xfrm>
                  <a:off x="6898481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1" name="Google Shape;1071;p26"/>
                <p:cNvSpPr/>
                <p:nvPr/>
              </p:nvSpPr>
              <p:spPr>
                <a:xfrm>
                  <a:off x="6868668" y="512559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2" name="Google Shape;1072;p26"/>
                <p:cNvSpPr/>
                <p:nvPr/>
              </p:nvSpPr>
              <p:spPr>
                <a:xfrm>
                  <a:off x="6928294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3" name="Google Shape;1073;p26"/>
                <p:cNvSpPr/>
                <p:nvPr/>
              </p:nvSpPr>
              <p:spPr>
                <a:xfrm>
                  <a:off x="6928294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4" name="Google Shape;1074;p26"/>
                <p:cNvSpPr/>
                <p:nvPr/>
              </p:nvSpPr>
              <p:spPr>
                <a:xfrm>
                  <a:off x="7047357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5" name="Google Shape;1075;p26"/>
                <p:cNvSpPr/>
                <p:nvPr/>
              </p:nvSpPr>
              <p:spPr>
                <a:xfrm>
                  <a:off x="6958012" y="509587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6" name="Google Shape;1076;p26"/>
                <p:cNvSpPr/>
                <p:nvPr/>
              </p:nvSpPr>
              <p:spPr>
                <a:xfrm>
                  <a:off x="7017543" y="512559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7" name="Google Shape;1077;p26"/>
                <p:cNvSpPr/>
                <p:nvPr/>
              </p:nvSpPr>
              <p:spPr>
                <a:xfrm>
                  <a:off x="6987730" y="512559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8" name="Google Shape;1078;p26"/>
                <p:cNvSpPr/>
                <p:nvPr/>
              </p:nvSpPr>
              <p:spPr>
                <a:xfrm>
                  <a:off x="695801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9" name="Google Shape;1079;p26"/>
                <p:cNvSpPr/>
                <p:nvPr/>
              </p:nvSpPr>
              <p:spPr>
                <a:xfrm>
                  <a:off x="7017543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0" name="Google Shape;1080;p26"/>
                <p:cNvSpPr/>
                <p:nvPr/>
              </p:nvSpPr>
              <p:spPr>
                <a:xfrm>
                  <a:off x="7077075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1" name="Google Shape;1081;p26"/>
                <p:cNvSpPr/>
                <p:nvPr/>
              </p:nvSpPr>
              <p:spPr>
                <a:xfrm>
                  <a:off x="7136606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2" name="Google Shape;1082;p26"/>
                <p:cNvSpPr/>
                <p:nvPr/>
              </p:nvSpPr>
              <p:spPr>
                <a:xfrm>
                  <a:off x="7196137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3" name="Google Shape;1083;p26"/>
                <p:cNvSpPr/>
                <p:nvPr/>
              </p:nvSpPr>
              <p:spPr>
                <a:xfrm>
                  <a:off x="7077075" y="5155405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4" name="Google Shape;1084;p26"/>
                <p:cNvSpPr/>
                <p:nvPr/>
              </p:nvSpPr>
              <p:spPr>
                <a:xfrm>
                  <a:off x="7225855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5" name="Google Shape;1085;p26"/>
                <p:cNvSpPr/>
                <p:nvPr/>
              </p:nvSpPr>
              <p:spPr>
                <a:xfrm>
                  <a:off x="7166419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6" name="Google Shape;1086;p26"/>
                <p:cNvSpPr/>
                <p:nvPr/>
              </p:nvSpPr>
              <p:spPr>
                <a:xfrm>
                  <a:off x="7106793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7" name="Google Shape;1087;p26"/>
                <p:cNvSpPr/>
                <p:nvPr/>
              </p:nvSpPr>
              <p:spPr>
                <a:xfrm>
                  <a:off x="7255668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8" name="Google Shape;1088;p26"/>
                <p:cNvSpPr/>
                <p:nvPr/>
              </p:nvSpPr>
              <p:spPr>
                <a:xfrm>
                  <a:off x="7017543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9" name="Google Shape;1089;p26"/>
                <p:cNvSpPr/>
                <p:nvPr/>
              </p:nvSpPr>
              <p:spPr>
                <a:xfrm>
                  <a:off x="7017543" y="503634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0" name="Google Shape;1090;p26"/>
                <p:cNvSpPr/>
                <p:nvPr/>
              </p:nvSpPr>
              <p:spPr>
                <a:xfrm>
                  <a:off x="7047357" y="509587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1" name="Google Shape;1091;p26"/>
                <p:cNvSpPr/>
                <p:nvPr/>
              </p:nvSpPr>
              <p:spPr>
                <a:xfrm>
                  <a:off x="6928294" y="500653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2" name="Google Shape;1092;p26"/>
                <p:cNvSpPr/>
                <p:nvPr/>
              </p:nvSpPr>
              <p:spPr>
                <a:xfrm>
                  <a:off x="7106793" y="5066156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3" name="Google Shape;1093;p26"/>
                <p:cNvSpPr/>
                <p:nvPr/>
              </p:nvSpPr>
              <p:spPr>
                <a:xfrm>
                  <a:off x="7106793" y="5125592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4" name="Google Shape;1094;p26"/>
                <p:cNvSpPr/>
                <p:nvPr/>
              </p:nvSpPr>
              <p:spPr>
                <a:xfrm>
                  <a:off x="7374731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5" name="Google Shape;1095;p26"/>
                <p:cNvSpPr/>
                <p:nvPr/>
              </p:nvSpPr>
              <p:spPr>
                <a:xfrm>
                  <a:off x="7404544" y="51852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6" name="Google Shape;1096;p26"/>
                <p:cNvSpPr/>
                <p:nvPr/>
              </p:nvSpPr>
              <p:spPr>
                <a:xfrm>
                  <a:off x="7493793" y="494709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7" name="Google Shape;1097;p26"/>
                <p:cNvSpPr/>
                <p:nvPr/>
              </p:nvSpPr>
              <p:spPr>
                <a:xfrm>
                  <a:off x="7434262" y="5095874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8" name="Google Shape;1098;p26"/>
                <p:cNvSpPr/>
                <p:nvPr/>
              </p:nvSpPr>
              <p:spPr>
                <a:xfrm>
                  <a:off x="7463980" y="5006530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9" name="Google Shape;1099;p26"/>
                <p:cNvSpPr/>
                <p:nvPr/>
              </p:nvSpPr>
              <p:spPr>
                <a:xfrm>
                  <a:off x="6809232" y="521493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0" name="Google Shape;1100;p26"/>
                <p:cNvSpPr/>
                <p:nvPr/>
              </p:nvSpPr>
              <p:spPr>
                <a:xfrm>
                  <a:off x="6779418" y="52744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1" name="Google Shape;1101;p26"/>
                <p:cNvSpPr/>
                <p:nvPr/>
              </p:nvSpPr>
              <p:spPr>
                <a:xfrm>
                  <a:off x="6809232" y="4679155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0"/>
                      </a:lnTo>
                      <a:lnTo>
                        <a:pt x="0" y="14878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2" name="Google Shape;1102;p26"/>
                <p:cNvSpPr/>
                <p:nvPr/>
              </p:nvSpPr>
              <p:spPr>
                <a:xfrm>
                  <a:off x="6838950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3" name="Google Shape;1103;p26"/>
                <p:cNvSpPr/>
                <p:nvPr/>
              </p:nvSpPr>
              <p:spPr>
                <a:xfrm>
                  <a:off x="6868668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4" name="Google Shape;1104;p26"/>
                <p:cNvSpPr/>
                <p:nvPr/>
              </p:nvSpPr>
              <p:spPr>
                <a:xfrm>
                  <a:off x="6898481" y="456009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5" name="Google Shape;1105;p26"/>
                <p:cNvSpPr/>
                <p:nvPr/>
              </p:nvSpPr>
              <p:spPr>
                <a:xfrm>
                  <a:off x="6987730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p26"/>
                <p:cNvSpPr/>
                <p:nvPr/>
              </p:nvSpPr>
              <p:spPr>
                <a:xfrm>
                  <a:off x="6838950" y="482803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1107;p26"/>
                <p:cNvSpPr/>
                <p:nvPr/>
              </p:nvSpPr>
              <p:spPr>
                <a:xfrm>
                  <a:off x="6958012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1108;p26"/>
                <p:cNvSpPr/>
                <p:nvPr/>
              </p:nvSpPr>
              <p:spPr>
                <a:xfrm>
                  <a:off x="6987730" y="491728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9" name="Google Shape;1109;p26"/>
                <p:cNvSpPr/>
                <p:nvPr/>
              </p:nvSpPr>
              <p:spPr>
                <a:xfrm>
                  <a:off x="7077075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0" name="Google Shape;1110;p26"/>
                <p:cNvSpPr/>
                <p:nvPr/>
              </p:nvSpPr>
              <p:spPr>
                <a:xfrm>
                  <a:off x="6987730" y="47982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1" name="Google Shape;1111;p26"/>
                <p:cNvSpPr/>
                <p:nvPr/>
              </p:nvSpPr>
              <p:spPr>
                <a:xfrm>
                  <a:off x="7017543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2" name="Google Shape;1112;p26"/>
                <p:cNvSpPr/>
                <p:nvPr/>
              </p:nvSpPr>
              <p:spPr>
                <a:xfrm>
                  <a:off x="7047357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3" name="Google Shape;1113;p26"/>
                <p:cNvSpPr/>
                <p:nvPr/>
              </p:nvSpPr>
              <p:spPr>
                <a:xfrm>
                  <a:off x="7077075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" name="Google Shape;1114;p26"/>
                <p:cNvSpPr/>
                <p:nvPr/>
              </p:nvSpPr>
              <p:spPr>
                <a:xfrm>
                  <a:off x="7077075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5" name="Google Shape;1115;p26"/>
                <p:cNvSpPr/>
                <p:nvPr/>
              </p:nvSpPr>
              <p:spPr>
                <a:xfrm>
                  <a:off x="7225855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6" name="Google Shape;1116;p26"/>
                <p:cNvSpPr/>
                <p:nvPr/>
              </p:nvSpPr>
              <p:spPr>
                <a:xfrm>
                  <a:off x="7374731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7" name="Google Shape;1117;p26"/>
                <p:cNvSpPr/>
                <p:nvPr/>
              </p:nvSpPr>
              <p:spPr>
                <a:xfrm>
                  <a:off x="7404544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8" name="Google Shape;1118;p26"/>
                <p:cNvSpPr/>
                <p:nvPr/>
              </p:nvSpPr>
              <p:spPr>
                <a:xfrm>
                  <a:off x="7196137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9" name="Google Shape;1119;p26"/>
                <p:cNvSpPr/>
                <p:nvPr/>
              </p:nvSpPr>
              <p:spPr>
                <a:xfrm>
                  <a:off x="7166419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0" name="Google Shape;1120;p26"/>
                <p:cNvSpPr/>
                <p:nvPr/>
              </p:nvSpPr>
              <p:spPr>
                <a:xfrm>
                  <a:off x="7196137" y="4560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1" name="Google Shape;1121;p26"/>
                <p:cNvSpPr/>
                <p:nvPr/>
              </p:nvSpPr>
              <p:spPr>
                <a:xfrm>
                  <a:off x="7374731" y="4560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2" name="Google Shape;1122;p26"/>
                <p:cNvSpPr/>
                <p:nvPr/>
              </p:nvSpPr>
              <p:spPr>
                <a:xfrm>
                  <a:off x="7255668" y="4530280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3" name="Google Shape;1123;p26"/>
                <p:cNvSpPr/>
                <p:nvPr/>
              </p:nvSpPr>
              <p:spPr>
                <a:xfrm>
                  <a:off x="7166419" y="4679155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4" name="Google Shape;1124;p26"/>
                <p:cNvSpPr/>
                <p:nvPr/>
              </p:nvSpPr>
              <p:spPr>
                <a:xfrm>
                  <a:off x="7136606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5" name="Google Shape;1125;p26"/>
                <p:cNvSpPr/>
                <p:nvPr/>
              </p:nvSpPr>
              <p:spPr>
                <a:xfrm>
                  <a:off x="7434262" y="4589906"/>
                  <a:ext cx="29718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78593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78594"/>
                      </a:lnTo>
                      <a:lnTo>
                        <a:pt x="0" y="17859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6" name="Google Shape;1126;p26"/>
                <p:cNvSpPr/>
                <p:nvPr/>
              </p:nvSpPr>
              <p:spPr>
                <a:xfrm>
                  <a:off x="7136606" y="4798218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7" name="Google Shape;1127;p26"/>
                <p:cNvSpPr/>
                <p:nvPr/>
              </p:nvSpPr>
              <p:spPr>
                <a:xfrm>
                  <a:off x="7106793" y="473868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8" name="Google Shape;1128;p26"/>
                <p:cNvSpPr/>
                <p:nvPr/>
              </p:nvSpPr>
              <p:spPr>
                <a:xfrm>
                  <a:off x="7017543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9" name="Google Shape;1129;p26"/>
                <p:cNvSpPr/>
                <p:nvPr/>
              </p:nvSpPr>
              <p:spPr>
                <a:xfrm>
                  <a:off x="7047357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0" name="Google Shape;1130;p26"/>
                <p:cNvSpPr/>
                <p:nvPr/>
              </p:nvSpPr>
              <p:spPr>
                <a:xfrm>
                  <a:off x="7077075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1" name="Google Shape;1131;p26"/>
                <p:cNvSpPr/>
                <p:nvPr/>
              </p:nvSpPr>
              <p:spPr>
                <a:xfrm>
                  <a:off x="6928294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2" name="Google Shape;1132;p26"/>
                <p:cNvSpPr/>
                <p:nvPr/>
              </p:nvSpPr>
              <p:spPr>
                <a:xfrm>
                  <a:off x="6958012" y="473868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3" name="Google Shape;1133;p26"/>
                <p:cNvSpPr/>
                <p:nvPr/>
              </p:nvSpPr>
              <p:spPr>
                <a:xfrm>
                  <a:off x="6987730" y="46791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4" name="Google Shape;1134;p26"/>
                <p:cNvSpPr/>
                <p:nvPr/>
              </p:nvSpPr>
              <p:spPr>
                <a:xfrm>
                  <a:off x="7017543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5" name="Google Shape;1135;p26"/>
                <p:cNvSpPr/>
                <p:nvPr/>
              </p:nvSpPr>
              <p:spPr>
                <a:xfrm>
                  <a:off x="7255668" y="4828031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6" name="Google Shape;1136;p26"/>
                <p:cNvSpPr/>
                <p:nvPr/>
              </p:nvSpPr>
              <p:spPr>
                <a:xfrm>
                  <a:off x="7255668" y="494709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7" name="Google Shape;1137;p26"/>
                <p:cNvSpPr/>
                <p:nvPr/>
              </p:nvSpPr>
              <p:spPr>
                <a:xfrm>
                  <a:off x="7463980" y="494709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8" name="Google Shape;1138;p26"/>
                <p:cNvSpPr/>
                <p:nvPr/>
              </p:nvSpPr>
              <p:spPr>
                <a:xfrm>
                  <a:off x="7523607" y="47982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9" name="Google Shape;1139;p26"/>
                <p:cNvSpPr/>
                <p:nvPr/>
              </p:nvSpPr>
              <p:spPr>
                <a:xfrm>
                  <a:off x="7523607" y="456009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" name="Google Shape;1140;p26"/>
                <p:cNvSpPr/>
                <p:nvPr/>
              </p:nvSpPr>
              <p:spPr>
                <a:xfrm>
                  <a:off x="7553325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1" name="Google Shape;1141;p26"/>
                <p:cNvSpPr/>
                <p:nvPr/>
              </p:nvSpPr>
              <p:spPr>
                <a:xfrm>
                  <a:off x="7553325" y="4619624"/>
                  <a:ext cx="29718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78593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78594"/>
                      </a:lnTo>
                      <a:lnTo>
                        <a:pt x="0" y="17859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2" name="Google Shape;1142;p26"/>
                <p:cNvSpPr/>
                <p:nvPr/>
              </p:nvSpPr>
              <p:spPr>
                <a:xfrm>
                  <a:off x="7553325" y="49768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3" name="Google Shape;1143;p26"/>
                <p:cNvSpPr/>
                <p:nvPr/>
              </p:nvSpPr>
              <p:spPr>
                <a:xfrm>
                  <a:off x="7553325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4" name="Google Shape;1144;p26"/>
                <p:cNvSpPr/>
                <p:nvPr/>
              </p:nvSpPr>
              <p:spPr>
                <a:xfrm>
                  <a:off x="7583043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5" name="Google Shape;1145;p26"/>
                <p:cNvSpPr/>
                <p:nvPr/>
              </p:nvSpPr>
              <p:spPr>
                <a:xfrm>
                  <a:off x="7612856" y="500653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6" name="Google Shape;1146;p26"/>
                <p:cNvSpPr/>
                <p:nvPr/>
              </p:nvSpPr>
              <p:spPr>
                <a:xfrm>
                  <a:off x="7642669" y="491728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7" name="Google Shape;1147;p26"/>
                <p:cNvSpPr/>
                <p:nvPr/>
              </p:nvSpPr>
              <p:spPr>
                <a:xfrm>
                  <a:off x="6720268" y="4322253"/>
                  <a:ext cx="1101375" cy="981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1375" h="981932" extrusionOk="0">
                      <a:moveTo>
                        <a:pt x="1071181" y="356902"/>
                      </a:moveTo>
                      <a:lnTo>
                        <a:pt x="1071181" y="237839"/>
                      </a:lnTo>
                      <a:lnTo>
                        <a:pt x="1041463" y="237839"/>
                      </a:lnTo>
                      <a:lnTo>
                        <a:pt x="1041463" y="178308"/>
                      </a:lnTo>
                      <a:lnTo>
                        <a:pt x="1011746" y="178308"/>
                      </a:lnTo>
                      <a:lnTo>
                        <a:pt x="1011746" y="148590"/>
                      </a:lnTo>
                      <a:lnTo>
                        <a:pt x="982028" y="148590"/>
                      </a:lnTo>
                      <a:lnTo>
                        <a:pt x="982028" y="118872"/>
                      </a:lnTo>
                      <a:lnTo>
                        <a:pt x="922496" y="118872"/>
                      </a:lnTo>
                      <a:lnTo>
                        <a:pt x="922496" y="89154"/>
                      </a:lnTo>
                      <a:lnTo>
                        <a:pt x="862965" y="89154"/>
                      </a:lnTo>
                      <a:lnTo>
                        <a:pt x="862965" y="59436"/>
                      </a:lnTo>
                      <a:lnTo>
                        <a:pt x="803434" y="59436"/>
                      </a:lnTo>
                      <a:lnTo>
                        <a:pt x="803434" y="29718"/>
                      </a:lnTo>
                      <a:lnTo>
                        <a:pt x="714089" y="29718"/>
                      </a:lnTo>
                      <a:lnTo>
                        <a:pt x="714089" y="0"/>
                      </a:lnTo>
                      <a:lnTo>
                        <a:pt x="446246" y="0"/>
                      </a:lnTo>
                      <a:lnTo>
                        <a:pt x="446246" y="29718"/>
                      </a:lnTo>
                      <a:lnTo>
                        <a:pt x="356902" y="29718"/>
                      </a:lnTo>
                      <a:lnTo>
                        <a:pt x="356902" y="59436"/>
                      </a:lnTo>
                      <a:lnTo>
                        <a:pt x="297371" y="59436"/>
                      </a:lnTo>
                      <a:lnTo>
                        <a:pt x="297371" y="89154"/>
                      </a:lnTo>
                      <a:lnTo>
                        <a:pt x="237839" y="89154"/>
                      </a:lnTo>
                      <a:lnTo>
                        <a:pt x="237839" y="118872"/>
                      </a:lnTo>
                      <a:lnTo>
                        <a:pt x="178308" y="118872"/>
                      </a:lnTo>
                      <a:lnTo>
                        <a:pt x="178308" y="148590"/>
                      </a:lnTo>
                      <a:lnTo>
                        <a:pt x="148590" y="148590"/>
                      </a:lnTo>
                      <a:lnTo>
                        <a:pt x="148590" y="178308"/>
                      </a:lnTo>
                      <a:lnTo>
                        <a:pt x="118872" y="178308"/>
                      </a:lnTo>
                      <a:lnTo>
                        <a:pt x="118872" y="237839"/>
                      </a:lnTo>
                      <a:lnTo>
                        <a:pt x="89154" y="237839"/>
                      </a:lnTo>
                      <a:lnTo>
                        <a:pt x="89154" y="327184"/>
                      </a:lnTo>
                      <a:lnTo>
                        <a:pt x="59436" y="327184"/>
                      </a:lnTo>
                      <a:lnTo>
                        <a:pt x="59436" y="535591"/>
                      </a:lnTo>
                      <a:lnTo>
                        <a:pt x="29718" y="535591"/>
                      </a:lnTo>
                      <a:lnTo>
                        <a:pt x="29718" y="595122"/>
                      </a:lnTo>
                      <a:lnTo>
                        <a:pt x="0" y="595122"/>
                      </a:lnTo>
                      <a:lnTo>
                        <a:pt x="0" y="654653"/>
                      </a:lnTo>
                      <a:lnTo>
                        <a:pt x="59531" y="654653"/>
                      </a:lnTo>
                      <a:lnTo>
                        <a:pt x="59531" y="684371"/>
                      </a:lnTo>
                      <a:lnTo>
                        <a:pt x="89249" y="684371"/>
                      </a:lnTo>
                      <a:lnTo>
                        <a:pt x="89249" y="714089"/>
                      </a:lnTo>
                      <a:lnTo>
                        <a:pt x="118967" y="714089"/>
                      </a:lnTo>
                      <a:lnTo>
                        <a:pt x="118967" y="743807"/>
                      </a:lnTo>
                      <a:lnTo>
                        <a:pt x="148685" y="743807"/>
                      </a:lnTo>
                      <a:lnTo>
                        <a:pt x="148685" y="714089"/>
                      </a:lnTo>
                      <a:lnTo>
                        <a:pt x="208216" y="714089"/>
                      </a:lnTo>
                      <a:lnTo>
                        <a:pt x="208216" y="684371"/>
                      </a:lnTo>
                      <a:lnTo>
                        <a:pt x="297561" y="684371"/>
                      </a:lnTo>
                      <a:lnTo>
                        <a:pt x="297561" y="714089"/>
                      </a:lnTo>
                      <a:lnTo>
                        <a:pt x="386905" y="714089"/>
                      </a:lnTo>
                      <a:lnTo>
                        <a:pt x="386905" y="743807"/>
                      </a:lnTo>
                      <a:lnTo>
                        <a:pt x="565499" y="743807"/>
                      </a:lnTo>
                      <a:lnTo>
                        <a:pt x="565499" y="773525"/>
                      </a:lnTo>
                      <a:lnTo>
                        <a:pt x="595217" y="773525"/>
                      </a:lnTo>
                      <a:lnTo>
                        <a:pt x="595217" y="654463"/>
                      </a:lnTo>
                      <a:lnTo>
                        <a:pt x="535686" y="654463"/>
                      </a:lnTo>
                      <a:lnTo>
                        <a:pt x="535686" y="624745"/>
                      </a:lnTo>
                      <a:lnTo>
                        <a:pt x="625030" y="624745"/>
                      </a:lnTo>
                      <a:lnTo>
                        <a:pt x="625030" y="595027"/>
                      </a:lnTo>
                      <a:lnTo>
                        <a:pt x="744093" y="595027"/>
                      </a:lnTo>
                      <a:lnTo>
                        <a:pt x="744093" y="624745"/>
                      </a:lnTo>
                      <a:lnTo>
                        <a:pt x="833438" y="624745"/>
                      </a:lnTo>
                      <a:lnTo>
                        <a:pt x="833438" y="654463"/>
                      </a:lnTo>
                      <a:lnTo>
                        <a:pt x="892969" y="654463"/>
                      </a:lnTo>
                      <a:lnTo>
                        <a:pt x="892969" y="684181"/>
                      </a:lnTo>
                      <a:lnTo>
                        <a:pt x="982313" y="684181"/>
                      </a:lnTo>
                      <a:lnTo>
                        <a:pt x="982313" y="713899"/>
                      </a:lnTo>
                      <a:lnTo>
                        <a:pt x="892969" y="713899"/>
                      </a:lnTo>
                      <a:lnTo>
                        <a:pt x="892969" y="684181"/>
                      </a:lnTo>
                      <a:lnTo>
                        <a:pt x="833438" y="684181"/>
                      </a:lnTo>
                      <a:lnTo>
                        <a:pt x="833438" y="654463"/>
                      </a:lnTo>
                      <a:lnTo>
                        <a:pt x="803720" y="654463"/>
                      </a:lnTo>
                      <a:lnTo>
                        <a:pt x="803720" y="684181"/>
                      </a:lnTo>
                      <a:lnTo>
                        <a:pt x="774001" y="684181"/>
                      </a:lnTo>
                      <a:lnTo>
                        <a:pt x="774001" y="773525"/>
                      </a:lnTo>
                      <a:lnTo>
                        <a:pt x="744283" y="773525"/>
                      </a:lnTo>
                      <a:lnTo>
                        <a:pt x="744283" y="862870"/>
                      </a:lnTo>
                      <a:lnTo>
                        <a:pt x="714565" y="862870"/>
                      </a:lnTo>
                      <a:lnTo>
                        <a:pt x="714565" y="922401"/>
                      </a:lnTo>
                      <a:lnTo>
                        <a:pt x="684847" y="922401"/>
                      </a:lnTo>
                      <a:lnTo>
                        <a:pt x="684847" y="981932"/>
                      </a:lnTo>
                      <a:lnTo>
                        <a:pt x="714565" y="981932"/>
                      </a:lnTo>
                      <a:lnTo>
                        <a:pt x="714565" y="952214"/>
                      </a:lnTo>
                      <a:lnTo>
                        <a:pt x="744283" y="952214"/>
                      </a:lnTo>
                      <a:lnTo>
                        <a:pt x="744283" y="981932"/>
                      </a:lnTo>
                      <a:lnTo>
                        <a:pt x="833628" y="981932"/>
                      </a:lnTo>
                      <a:lnTo>
                        <a:pt x="833628" y="952214"/>
                      </a:lnTo>
                      <a:lnTo>
                        <a:pt x="922972" y="952214"/>
                      </a:lnTo>
                      <a:lnTo>
                        <a:pt x="922972" y="922496"/>
                      </a:lnTo>
                      <a:lnTo>
                        <a:pt x="982504" y="922496"/>
                      </a:lnTo>
                      <a:lnTo>
                        <a:pt x="982504" y="892778"/>
                      </a:lnTo>
                      <a:lnTo>
                        <a:pt x="1012222" y="892778"/>
                      </a:lnTo>
                      <a:lnTo>
                        <a:pt x="1012222" y="833247"/>
                      </a:lnTo>
                      <a:lnTo>
                        <a:pt x="1041940" y="833247"/>
                      </a:lnTo>
                      <a:lnTo>
                        <a:pt x="1041940" y="743903"/>
                      </a:lnTo>
                      <a:lnTo>
                        <a:pt x="1071658" y="743903"/>
                      </a:lnTo>
                      <a:lnTo>
                        <a:pt x="1071658" y="565309"/>
                      </a:lnTo>
                      <a:lnTo>
                        <a:pt x="1101376" y="565309"/>
                      </a:lnTo>
                      <a:lnTo>
                        <a:pt x="1101376" y="356902"/>
                      </a:lnTo>
                      <a:lnTo>
                        <a:pt x="1071658" y="356902"/>
                      </a:lnTo>
                      <a:close/>
                      <a:moveTo>
                        <a:pt x="446151" y="565309"/>
                      </a:moveTo>
                      <a:lnTo>
                        <a:pt x="416433" y="565309"/>
                      </a:lnTo>
                      <a:lnTo>
                        <a:pt x="416433" y="595027"/>
                      </a:lnTo>
                      <a:lnTo>
                        <a:pt x="356902" y="595027"/>
                      </a:lnTo>
                      <a:lnTo>
                        <a:pt x="356902" y="624745"/>
                      </a:lnTo>
                      <a:lnTo>
                        <a:pt x="267557" y="624745"/>
                      </a:lnTo>
                      <a:lnTo>
                        <a:pt x="267557" y="595027"/>
                      </a:lnTo>
                      <a:lnTo>
                        <a:pt x="237839" y="595027"/>
                      </a:lnTo>
                      <a:lnTo>
                        <a:pt x="237839" y="535496"/>
                      </a:lnTo>
                      <a:lnTo>
                        <a:pt x="267557" y="535496"/>
                      </a:lnTo>
                      <a:lnTo>
                        <a:pt x="267557" y="475964"/>
                      </a:lnTo>
                      <a:lnTo>
                        <a:pt x="237839" y="475964"/>
                      </a:lnTo>
                      <a:lnTo>
                        <a:pt x="237839" y="505682"/>
                      </a:lnTo>
                      <a:lnTo>
                        <a:pt x="208121" y="505682"/>
                      </a:lnTo>
                      <a:lnTo>
                        <a:pt x="208121" y="535400"/>
                      </a:lnTo>
                      <a:lnTo>
                        <a:pt x="118777" y="535400"/>
                      </a:lnTo>
                      <a:lnTo>
                        <a:pt x="118777" y="505682"/>
                      </a:lnTo>
                      <a:lnTo>
                        <a:pt x="89059" y="505682"/>
                      </a:lnTo>
                      <a:lnTo>
                        <a:pt x="89059" y="356902"/>
                      </a:lnTo>
                      <a:lnTo>
                        <a:pt x="118777" y="356902"/>
                      </a:lnTo>
                      <a:lnTo>
                        <a:pt x="118777" y="297371"/>
                      </a:lnTo>
                      <a:lnTo>
                        <a:pt x="148495" y="297371"/>
                      </a:lnTo>
                      <a:lnTo>
                        <a:pt x="148495" y="267653"/>
                      </a:lnTo>
                      <a:lnTo>
                        <a:pt x="178213" y="267653"/>
                      </a:lnTo>
                      <a:lnTo>
                        <a:pt x="178213" y="237935"/>
                      </a:lnTo>
                      <a:lnTo>
                        <a:pt x="267557" y="237935"/>
                      </a:lnTo>
                      <a:lnTo>
                        <a:pt x="267557" y="267653"/>
                      </a:lnTo>
                      <a:lnTo>
                        <a:pt x="297275" y="267653"/>
                      </a:lnTo>
                      <a:lnTo>
                        <a:pt x="297275" y="297371"/>
                      </a:lnTo>
                      <a:lnTo>
                        <a:pt x="326993" y="297371"/>
                      </a:lnTo>
                      <a:lnTo>
                        <a:pt x="326993" y="356902"/>
                      </a:lnTo>
                      <a:lnTo>
                        <a:pt x="297275" y="356902"/>
                      </a:lnTo>
                      <a:lnTo>
                        <a:pt x="297275" y="416433"/>
                      </a:lnTo>
                      <a:lnTo>
                        <a:pt x="267557" y="416433"/>
                      </a:lnTo>
                      <a:lnTo>
                        <a:pt x="267557" y="475964"/>
                      </a:lnTo>
                      <a:lnTo>
                        <a:pt x="297275" y="475964"/>
                      </a:lnTo>
                      <a:lnTo>
                        <a:pt x="297275" y="446246"/>
                      </a:lnTo>
                      <a:lnTo>
                        <a:pt x="326993" y="446246"/>
                      </a:lnTo>
                      <a:lnTo>
                        <a:pt x="326993" y="416528"/>
                      </a:lnTo>
                      <a:lnTo>
                        <a:pt x="356711" y="416528"/>
                      </a:lnTo>
                      <a:lnTo>
                        <a:pt x="356711" y="386810"/>
                      </a:lnTo>
                      <a:lnTo>
                        <a:pt x="386429" y="386810"/>
                      </a:lnTo>
                      <a:lnTo>
                        <a:pt x="386429" y="416528"/>
                      </a:lnTo>
                      <a:lnTo>
                        <a:pt x="416147" y="416528"/>
                      </a:lnTo>
                      <a:lnTo>
                        <a:pt x="416147" y="476060"/>
                      </a:lnTo>
                      <a:lnTo>
                        <a:pt x="445865" y="476060"/>
                      </a:lnTo>
                      <a:lnTo>
                        <a:pt x="445865" y="565404"/>
                      </a:lnTo>
                      <a:close/>
                      <a:moveTo>
                        <a:pt x="743807" y="446246"/>
                      </a:moveTo>
                      <a:lnTo>
                        <a:pt x="714089" y="446246"/>
                      </a:lnTo>
                      <a:lnTo>
                        <a:pt x="714089" y="475964"/>
                      </a:lnTo>
                      <a:lnTo>
                        <a:pt x="684371" y="475964"/>
                      </a:lnTo>
                      <a:lnTo>
                        <a:pt x="684371" y="505682"/>
                      </a:lnTo>
                      <a:lnTo>
                        <a:pt x="654653" y="505682"/>
                      </a:lnTo>
                      <a:lnTo>
                        <a:pt x="654653" y="535400"/>
                      </a:lnTo>
                      <a:lnTo>
                        <a:pt x="535591" y="535400"/>
                      </a:lnTo>
                      <a:lnTo>
                        <a:pt x="535591" y="505682"/>
                      </a:lnTo>
                      <a:lnTo>
                        <a:pt x="505873" y="505682"/>
                      </a:lnTo>
                      <a:lnTo>
                        <a:pt x="505873" y="475964"/>
                      </a:lnTo>
                      <a:lnTo>
                        <a:pt x="476155" y="475964"/>
                      </a:lnTo>
                      <a:lnTo>
                        <a:pt x="476155" y="446246"/>
                      </a:lnTo>
                      <a:lnTo>
                        <a:pt x="446437" y="446246"/>
                      </a:lnTo>
                      <a:lnTo>
                        <a:pt x="446437" y="356902"/>
                      </a:lnTo>
                      <a:lnTo>
                        <a:pt x="416719" y="356902"/>
                      </a:lnTo>
                      <a:lnTo>
                        <a:pt x="416719" y="297371"/>
                      </a:lnTo>
                      <a:lnTo>
                        <a:pt x="446437" y="297371"/>
                      </a:lnTo>
                      <a:lnTo>
                        <a:pt x="446437" y="267653"/>
                      </a:lnTo>
                      <a:lnTo>
                        <a:pt x="476155" y="267653"/>
                      </a:lnTo>
                      <a:lnTo>
                        <a:pt x="476155" y="237935"/>
                      </a:lnTo>
                      <a:lnTo>
                        <a:pt x="535686" y="237935"/>
                      </a:lnTo>
                      <a:lnTo>
                        <a:pt x="535686" y="208217"/>
                      </a:lnTo>
                      <a:lnTo>
                        <a:pt x="654748" y="208217"/>
                      </a:lnTo>
                      <a:lnTo>
                        <a:pt x="654748" y="237935"/>
                      </a:lnTo>
                      <a:lnTo>
                        <a:pt x="714280" y="237935"/>
                      </a:lnTo>
                      <a:lnTo>
                        <a:pt x="714280" y="267653"/>
                      </a:lnTo>
                      <a:lnTo>
                        <a:pt x="743998" y="267653"/>
                      </a:lnTo>
                      <a:lnTo>
                        <a:pt x="743998" y="446246"/>
                      </a:lnTo>
                      <a:close/>
                      <a:moveTo>
                        <a:pt x="1011650" y="624840"/>
                      </a:moveTo>
                      <a:lnTo>
                        <a:pt x="922306" y="624840"/>
                      </a:lnTo>
                      <a:lnTo>
                        <a:pt x="922306" y="595122"/>
                      </a:lnTo>
                      <a:lnTo>
                        <a:pt x="862774" y="595122"/>
                      </a:lnTo>
                      <a:lnTo>
                        <a:pt x="862774" y="565404"/>
                      </a:lnTo>
                      <a:lnTo>
                        <a:pt x="833056" y="565404"/>
                      </a:lnTo>
                      <a:lnTo>
                        <a:pt x="833056" y="535686"/>
                      </a:lnTo>
                      <a:lnTo>
                        <a:pt x="803338" y="535686"/>
                      </a:lnTo>
                      <a:lnTo>
                        <a:pt x="803338" y="476155"/>
                      </a:lnTo>
                      <a:lnTo>
                        <a:pt x="833056" y="476155"/>
                      </a:lnTo>
                      <a:lnTo>
                        <a:pt x="833056" y="297561"/>
                      </a:lnTo>
                      <a:lnTo>
                        <a:pt x="803338" y="297561"/>
                      </a:lnTo>
                      <a:lnTo>
                        <a:pt x="803338" y="238030"/>
                      </a:lnTo>
                      <a:lnTo>
                        <a:pt x="833056" y="238030"/>
                      </a:lnTo>
                      <a:lnTo>
                        <a:pt x="833056" y="208312"/>
                      </a:lnTo>
                      <a:lnTo>
                        <a:pt x="862774" y="208312"/>
                      </a:lnTo>
                      <a:lnTo>
                        <a:pt x="862774" y="238030"/>
                      </a:lnTo>
                      <a:lnTo>
                        <a:pt x="833056" y="238030"/>
                      </a:lnTo>
                      <a:lnTo>
                        <a:pt x="833056" y="297561"/>
                      </a:lnTo>
                      <a:lnTo>
                        <a:pt x="862774" y="297561"/>
                      </a:lnTo>
                      <a:lnTo>
                        <a:pt x="862774" y="476155"/>
                      </a:lnTo>
                      <a:lnTo>
                        <a:pt x="833056" y="476155"/>
                      </a:lnTo>
                      <a:lnTo>
                        <a:pt x="833056" y="535686"/>
                      </a:lnTo>
                      <a:lnTo>
                        <a:pt x="862774" y="535686"/>
                      </a:lnTo>
                      <a:lnTo>
                        <a:pt x="862774" y="565404"/>
                      </a:lnTo>
                      <a:lnTo>
                        <a:pt x="922306" y="565404"/>
                      </a:lnTo>
                      <a:lnTo>
                        <a:pt x="922306" y="595122"/>
                      </a:lnTo>
                      <a:lnTo>
                        <a:pt x="1011650" y="595122"/>
                      </a:lnTo>
                      <a:lnTo>
                        <a:pt x="1011650" y="6248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8" name="Google Shape;1148;p26"/>
                <p:cNvSpPr/>
                <p:nvPr/>
              </p:nvSpPr>
              <p:spPr>
                <a:xfrm>
                  <a:off x="7047357" y="4798218"/>
                  <a:ext cx="89249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119062" extrusionOk="0">
                      <a:moveTo>
                        <a:pt x="89249" y="0"/>
                      </a:moveTo>
                      <a:lnTo>
                        <a:pt x="89249" y="89249"/>
                      </a:lnTo>
                      <a:lnTo>
                        <a:pt x="29718" y="89249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59436" y="29813"/>
                      </a:lnTo>
                      <a:lnTo>
                        <a:pt x="59436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9" name="Google Shape;1149;p26"/>
                <p:cNvSpPr/>
                <p:nvPr/>
              </p:nvSpPr>
              <p:spPr>
                <a:xfrm>
                  <a:off x="6987730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0" name="Google Shape;1150;p26"/>
                <p:cNvSpPr/>
                <p:nvPr/>
              </p:nvSpPr>
              <p:spPr>
                <a:xfrm>
                  <a:off x="6838950" y="4589906"/>
                  <a:ext cx="178593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38125" extrusionOk="0">
                      <a:moveTo>
                        <a:pt x="178594" y="29718"/>
                      </a:moveTo>
                      <a:lnTo>
                        <a:pt x="178594" y="89249"/>
                      </a:lnTo>
                      <a:lnTo>
                        <a:pt x="148780" y="89249"/>
                      </a:lnTo>
                      <a:lnTo>
                        <a:pt x="148780" y="148780"/>
                      </a:lnTo>
                      <a:lnTo>
                        <a:pt x="119063" y="148780"/>
                      </a:lnTo>
                      <a:lnTo>
                        <a:pt x="119063" y="208312"/>
                      </a:lnTo>
                      <a:lnTo>
                        <a:pt x="89345" y="208312"/>
                      </a:lnTo>
                      <a:lnTo>
                        <a:pt x="89345" y="238125"/>
                      </a:lnTo>
                      <a:lnTo>
                        <a:pt x="0" y="238125"/>
                      </a:lnTo>
                      <a:lnTo>
                        <a:pt x="0" y="89249"/>
                      </a:lnTo>
                      <a:lnTo>
                        <a:pt x="29718" y="89249"/>
                      </a:lnTo>
                      <a:lnTo>
                        <a:pt x="29718" y="29718"/>
                      </a:lnTo>
                      <a:lnTo>
                        <a:pt x="59531" y="29718"/>
                      </a:lnTo>
                      <a:lnTo>
                        <a:pt x="59531" y="0"/>
                      </a:ln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178594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1" name="Google Shape;1151;p26"/>
                <p:cNvSpPr/>
                <p:nvPr/>
              </p:nvSpPr>
              <p:spPr>
                <a:xfrm>
                  <a:off x="7017543" y="4738687"/>
                  <a:ext cx="89249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119062" extrusionOk="0">
                      <a:moveTo>
                        <a:pt x="89249" y="0"/>
                      </a:moveTo>
                      <a:lnTo>
                        <a:pt x="89249" y="59531"/>
                      </a:lnTo>
                      <a:lnTo>
                        <a:pt x="59531" y="59531"/>
                      </a:lnTo>
                      <a:lnTo>
                        <a:pt x="59531" y="89345"/>
                      </a:lnTo>
                      <a:lnTo>
                        <a:pt x="29813" y="89345"/>
                      </a:lnTo>
                      <a:lnTo>
                        <a:pt x="29813" y="119063"/>
                      </a:lnTo>
                      <a:lnTo>
                        <a:pt x="0" y="119063"/>
                      </a:lnTo>
                      <a:lnTo>
                        <a:pt x="0" y="59531"/>
                      </a:lnTo>
                      <a:lnTo>
                        <a:pt x="29813" y="59531"/>
                      </a:lnTo>
                      <a:lnTo>
                        <a:pt x="29813" y="29718"/>
                      </a:lnTo>
                      <a:lnTo>
                        <a:pt x="59531" y="29718"/>
                      </a:lnTo>
                      <a:lnTo>
                        <a:pt x="59531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2" name="Google Shape;1152;p26"/>
                <p:cNvSpPr/>
                <p:nvPr/>
              </p:nvSpPr>
              <p:spPr>
                <a:xfrm>
                  <a:off x="7166419" y="4560093"/>
                  <a:ext cx="267842" cy="267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2" h="267938" extrusionOk="0">
                      <a:moveTo>
                        <a:pt x="267843" y="29813"/>
                      </a:moveTo>
                      <a:lnTo>
                        <a:pt x="267843" y="208312"/>
                      </a:lnTo>
                      <a:lnTo>
                        <a:pt x="238125" y="208312"/>
                      </a:lnTo>
                      <a:lnTo>
                        <a:pt x="238125" y="238125"/>
                      </a:lnTo>
                      <a:lnTo>
                        <a:pt x="208312" y="238125"/>
                      </a:lnTo>
                      <a:lnTo>
                        <a:pt x="208312" y="267938"/>
                      </a:lnTo>
                      <a:lnTo>
                        <a:pt x="89249" y="267938"/>
                      </a:lnTo>
                      <a:lnTo>
                        <a:pt x="89249" y="238125"/>
                      </a:lnTo>
                      <a:lnTo>
                        <a:pt x="59436" y="238125"/>
                      </a:lnTo>
                      <a:lnTo>
                        <a:pt x="59436" y="208312"/>
                      </a:lnTo>
                      <a:lnTo>
                        <a:pt x="29718" y="208312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89249" y="29813"/>
                      </a:lnTo>
                      <a:lnTo>
                        <a:pt x="89249" y="0"/>
                      </a:lnTo>
                      <a:lnTo>
                        <a:pt x="208312" y="0"/>
                      </a:lnTo>
                      <a:lnTo>
                        <a:pt x="208312" y="29813"/>
                      </a:lnTo>
                      <a:lnTo>
                        <a:pt x="267843" y="2981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3" name="Google Shape;1153;p26"/>
                <p:cNvSpPr/>
                <p:nvPr/>
              </p:nvSpPr>
              <p:spPr>
                <a:xfrm>
                  <a:off x="6809232" y="4947094"/>
                  <a:ext cx="684561" cy="416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561" h="416623" extrusionOk="0">
                      <a:moveTo>
                        <a:pt x="684562" y="29718"/>
                      </a:moveTo>
                      <a:lnTo>
                        <a:pt x="684562" y="59436"/>
                      </a:lnTo>
                      <a:lnTo>
                        <a:pt x="654748" y="59436"/>
                      </a:lnTo>
                      <a:lnTo>
                        <a:pt x="654748" y="148780"/>
                      </a:lnTo>
                      <a:lnTo>
                        <a:pt x="625030" y="148780"/>
                      </a:lnTo>
                      <a:lnTo>
                        <a:pt x="625030" y="238125"/>
                      </a:lnTo>
                      <a:lnTo>
                        <a:pt x="595313" y="238125"/>
                      </a:lnTo>
                      <a:lnTo>
                        <a:pt x="595313" y="297561"/>
                      </a:lnTo>
                      <a:lnTo>
                        <a:pt x="565499" y="297561"/>
                      </a:lnTo>
                      <a:lnTo>
                        <a:pt x="565499" y="357188"/>
                      </a:lnTo>
                      <a:lnTo>
                        <a:pt x="595313" y="357188"/>
                      </a:lnTo>
                      <a:lnTo>
                        <a:pt x="595313" y="386905"/>
                      </a:lnTo>
                      <a:lnTo>
                        <a:pt x="565499" y="386905"/>
                      </a:lnTo>
                      <a:lnTo>
                        <a:pt x="565499" y="416623"/>
                      </a:lnTo>
                      <a:lnTo>
                        <a:pt x="29718" y="416623"/>
                      </a:lnTo>
                      <a:lnTo>
                        <a:pt x="29718" y="386905"/>
                      </a:lnTo>
                      <a:lnTo>
                        <a:pt x="0" y="386905"/>
                      </a:lnTo>
                      <a:lnTo>
                        <a:pt x="0" y="327374"/>
                      </a:lnTo>
                      <a:lnTo>
                        <a:pt x="29718" y="327374"/>
                      </a:lnTo>
                      <a:lnTo>
                        <a:pt x="29718" y="267843"/>
                      </a:lnTo>
                      <a:lnTo>
                        <a:pt x="59436" y="267843"/>
                      </a:lnTo>
                      <a:lnTo>
                        <a:pt x="59436" y="238125"/>
                      </a:lnTo>
                      <a:lnTo>
                        <a:pt x="178498" y="238125"/>
                      </a:lnTo>
                      <a:lnTo>
                        <a:pt x="178498" y="267843"/>
                      </a:lnTo>
                      <a:lnTo>
                        <a:pt x="267843" y="267843"/>
                      </a:lnTo>
                      <a:lnTo>
                        <a:pt x="267843" y="297561"/>
                      </a:lnTo>
                      <a:lnTo>
                        <a:pt x="416623" y="297561"/>
                      </a:lnTo>
                      <a:lnTo>
                        <a:pt x="416623" y="267843"/>
                      </a:lnTo>
                      <a:lnTo>
                        <a:pt x="476250" y="267843"/>
                      </a:lnTo>
                      <a:lnTo>
                        <a:pt x="476250" y="238125"/>
                      </a:lnTo>
                      <a:lnTo>
                        <a:pt x="505968" y="238125"/>
                      </a:lnTo>
                      <a:lnTo>
                        <a:pt x="505968" y="148780"/>
                      </a:lnTo>
                      <a:lnTo>
                        <a:pt x="535686" y="148780"/>
                      </a:lnTo>
                      <a:lnTo>
                        <a:pt x="535686" y="0"/>
                      </a:lnTo>
                      <a:lnTo>
                        <a:pt x="654748" y="0"/>
                      </a:lnTo>
                      <a:lnTo>
                        <a:pt x="654748" y="29718"/>
                      </a:lnTo>
                      <a:lnTo>
                        <a:pt x="684562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4" name="Google Shape;1154;p26"/>
                <p:cNvSpPr/>
                <p:nvPr/>
              </p:nvSpPr>
              <p:spPr>
                <a:xfrm>
                  <a:off x="7344918" y="4917280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5" name="Google Shape;1155;p26"/>
                <p:cNvSpPr/>
                <p:nvPr/>
              </p:nvSpPr>
              <p:spPr>
                <a:xfrm>
                  <a:off x="7255668" y="4798218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6" name="Google Shape;1156;p26"/>
                <p:cNvSpPr/>
                <p:nvPr/>
              </p:nvSpPr>
              <p:spPr>
                <a:xfrm>
                  <a:off x="7344918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7" name="Google Shape;1157;p26"/>
                <p:cNvSpPr/>
                <p:nvPr/>
              </p:nvSpPr>
              <p:spPr>
                <a:xfrm>
                  <a:off x="7255668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8" name="Google Shape;1158;p26"/>
                <p:cNvSpPr/>
                <p:nvPr/>
              </p:nvSpPr>
              <p:spPr>
                <a:xfrm>
                  <a:off x="7315200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9" name="Google Shape;1159;p26"/>
                <p:cNvSpPr/>
                <p:nvPr/>
              </p:nvSpPr>
              <p:spPr>
                <a:xfrm>
                  <a:off x="7196137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0" name="Google Shape;1160;p26"/>
                <p:cNvSpPr/>
                <p:nvPr/>
              </p:nvSpPr>
              <p:spPr>
                <a:xfrm>
                  <a:off x="7374731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1" name="Google Shape;1161;p26"/>
                <p:cNvSpPr/>
                <p:nvPr/>
              </p:nvSpPr>
              <p:spPr>
                <a:xfrm>
                  <a:off x="7404544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2" name="Google Shape;1162;p26"/>
                <p:cNvSpPr/>
                <p:nvPr/>
              </p:nvSpPr>
              <p:spPr>
                <a:xfrm>
                  <a:off x="7344918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3" name="Google Shape;1163;p26"/>
                <p:cNvSpPr/>
                <p:nvPr/>
              </p:nvSpPr>
              <p:spPr>
                <a:xfrm>
                  <a:off x="7285482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4" name="Google Shape;1164;p26"/>
                <p:cNvSpPr/>
                <p:nvPr/>
              </p:nvSpPr>
              <p:spPr>
                <a:xfrm>
                  <a:off x="7374731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5" name="Google Shape;1165;p26"/>
                <p:cNvSpPr/>
                <p:nvPr/>
              </p:nvSpPr>
              <p:spPr>
                <a:xfrm>
                  <a:off x="7374731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6" name="Google Shape;1166;p26"/>
                <p:cNvSpPr/>
                <p:nvPr/>
              </p:nvSpPr>
              <p:spPr>
                <a:xfrm>
                  <a:off x="7404544" y="4589906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7" name="Google Shape;1167;p26"/>
                <p:cNvSpPr/>
                <p:nvPr/>
              </p:nvSpPr>
              <p:spPr>
                <a:xfrm>
                  <a:off x="7285482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8" name="Google Shape;1168;p26"/>
                <p:cNvSpPr/>
                <p:nvPr/>
              </p:nvSpPr>
              <p:spPr>
                <a:xfrm>
                  <a:off x="7225855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9" name="Google Shape;1169;p26"/>
                <p:cNvSpPr/>
                <p:nvPr/>
              </p:nvSpPr>
              <p:spPr>
                <a:xfrm>
                  <a:off x="7225855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0" name="Google Shape;1170;p26"/>
                <p:cNvSpPr/>
                <p:nvPr/>
              </p:nvSpPr>
              <p:spPr>
                <a:xfrm>
                  <a:off x="6868668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1" name="Google Shape;1171;p26"/>
                <p:cNvSpPr/>
                <p:nvPr/>
              </p:nvSpPr>
              <p:spPr>
                <a:xfrm>
                  <a:off x="6898481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2" name="Google Shape;1172;p26"/>
                <p:cNvSpPr/>
                <p:nvPr/>
              </p:nvSpPr>
              <p:spPr>
                <a:xfrm>
                  <a:off x="6928294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3" name="Google Shape;1173;p26"/>
                <p:cNvSpPr/>
                <p:nvPr/>
              </p:nvSpPr>
              <p:spPr>
                <a:xfrm>
                  <a:off x="6958012" y="46791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4" name="Google Shape;1174;p26"/>
                <p:cNvSpPr/>
                <p:nvPr/>
              </p:nvSpPr>
              <p:spPr>
                <a:xfrm>
                  <a:off x="6987730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5" name="Google Shape;1175;p26"/>
                <p:cNvSpPr/>
                <p:nvPr/>
              </p:nvSpPr>
              <p:spPr>
                <a:xfrm>
                  <a:off x="6928294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6" name="Google Shape;1176;p26"/>
                <p:cNvSpPr/>
                <p:nvPr/>
              </p:nvSpPr>
              <p:spPr>
                <a:xfrm>
                  <a:off x="6898481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7" name="Google Shape;1177;p26"/>
                <p:cNvSpPr/>
                <p:nvPr/>
              </p:nvSpPr>
              <p:spPr>
                <a:xfrm>
                  <a:off x="6868668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8" name="Google Shape;1178;p26"/>
                <p:cNvSpPr/>
                <p:nvPr/>
              </p:nvSpPr>
              <p:spPr>
                <a:xfrm>
                  <a:off x="6838950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9" name="Google Shape;1179;p26"/>
                <p:cNvSpPr/>
                <p:nvPr/>
              </p:nvSpPr>
              <p:spPr>
                <a:xfrm>
                  <a:off x="6868668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0" name="Google Shape;1180;p26"/>
                <p:cNvSpPr/>
                <p:nvPr/>
              </p:nvSpPr>
              <p:spPr>
                <a:xfrm>
                  <a:off x="6868668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6928294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2" name="Google Shape;1182;p26"/>
                <p:cNvSpPr/>
                <p:nvPr/>
              </p:nvSpPr>
              <p:spPr>
                <a:xfrm>
                  <a:off x="6987730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3" name="Google Shape;1183;p26"/>
                <p:cNvSpPr/>
                <p:nvPr/>
              </p:nvSpPr>
              <p:spPr>
                <a:xfrm>
                  <a:off x="7047357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7077075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5" name="Google Shape;1185;p26"/>
                <p:cNvSpPr/>
                <p:nvPr/>
              </p:nvSpPr>
              <p:spPr>
                <a:xfrm>
                  <a:off x="7106793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6" name="Google Shape;1186;p26"/>
                <p:cNvSpPr/>
                <p:nvPr/>
              </p:nvSpPr>
              <p:spPr>
                <a:xfrm>
                  <a:off x="7166419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>
                  <a:off x="7225855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8" name="Google Shape;1188;p26"/>
                <p:cNvSpPr/>
                <p:nvPr/>
              </p:nvSpPr>
              <p:spPr>
                <a:xfrm>
                  <a:off x="7255668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9" name="Google Shape;1189;p26"/>
                <p:cNvSpPr/>
                <p:nvPr/>
              </p:nvSpPr>
              <p:spPr>
                <a:xfrm>
                  <a:off x="6868668" y="5333999"/>
                  <a:ext cx="50596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968" h="29718" extrusionOk="0">
                      <a:moveTo>
                        <a:pt x="0" y="0"/>
                      </a:moveTo>
                      <a:lnTo>
                        <a:pt x="505968" y="0"/>
                      </a:lnTo>
                      <a:lnTo>
                        <a:pt x="50596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0" name="Google Shape;1190;p26"/>
                <p:cNvSpPr/>
                <p:nvPr/>
              </p:nvSpPr>
              <p:spPr>
                <a:xfrm>
                  <a:off x="7285482" y="5304281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1" name="Google Shape;1191;p26"/>
                <p:cNvSpPr/>
                <p:nvPr/>
              </p:nvSpPr>
              <p:spPr>
                <a:xfrm>
                  <a:off x="7136606" y="530428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2" name="Google Shape;1192;p26"/>
                <p:cNvSpPr/>
                <p:nvPr/>
              </p:nvSpPr>
              <p:spPr>
                <a:xfrm>
                  <a:off x="7077075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3" name="Google Shape;1193;p26"/>
                <p:cNvSpPr/>
                <p:nvPr/>
              </p:nvSpPr>
              <p:spPr>
                <a:xfrm>
                  <a:off x="7017543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4" name="Google Shape;1194;p26"/>
                <p:cNvSpPr/>
                <p:nvPr/>
              </p:nvSpPr>
              <p:spPr>
                <a:xfrm>
                  <a:off x="6958012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>
                  <a:off x="6987730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7047357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7106793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8" name="Google Shape;1198;p26"/>
                <p:cNvSpPr/>
                <p:nvPr/>
              </p:nvSpPr>
              <p:spPr>
                <a:xfrm>
                  <a:off x="7166419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9" name="Google Shape;1199;p26"/>
                <p:cNvSpPr/>
                <p:nvPr/>
              </p:nvSpPr>
              <p:spPr>
                <a:xfrm>
                  <a:off x="7225855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7255668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1" name="Google Shape;1201;p26"/>
                <p:cNvSpPr/>
                <p:nvPr/>
              </p:nvSpPr>
              <p:spPr>
                <a:xfrm>
                  <a:off x="7285482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2" name="Google Shape;1202;p26"/>
                <p:cNvSpPr/>
                <p:nvPr/>
              </p:nvSpPr>
              <p:spPr>
                <a:xfrm>
                  <a:off x="7344918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7315200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4" name="Google Shape;1204;p26"/>
                <p:cNvSpPr/>
                <p:nvPr/>
              </p:nvSpPr>
              <p:spPr>
                <a:xfrm>
                  <a:off x="7255668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5" name="Google Shape;1205;p26"/>
                <p:cNvSpPr/>
                <p:nvPr/>
              </p:nvSpPr>
              <p:spPr>
                <a:xfrm>
                  <a:off x="7285482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7344918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7" name="Google Shape;1207;p26"/>
                <p:cNvSpPr/>
                <p:nvPr/>
              </p:nvSpPr>
              <p:spPr>
                <a:xfrm>
                  <a:off x="7374731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8" name="Google Shape;1208;p26"/>
                <p:cNvSpPr/>
                <p:nvPr/>
              </p:nvSpPr>
              <p:spPr>
                <a:xfrm>
                  <a:off x="7434262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9" name="Google Shape;1209;p26"/>
                <p:cNvSpPr/>
                <p:nvPr/>
              </p:nvSpPr>
              <p:spPr>
                <a:xfrm>
                  <a:off x="7344918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0" name="Google Shape;1210;p26"/>
                <p:cNvSpPr/>
                <p:nvPr/>
              </p:nvSpPr>
              <p:spPr>
                <a:xfrm>
                  <a:off x="7344918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1" name="Google Shape;1211;p26"/>
                <p:cNvSpPr/>
                <p:nvPr/>
              </p:nvSpPr>
              <p:spPr>
                <a:xfrm>
                  <a:off x="7404544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2" name="Google Shape;1212;p26"/>
                <p:cNvSpPr/>
                <p:nvPr/>
              </p:nvSpPr>
              <p:spPr>
                <a:xfrm>
                  <a:off x="7374731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3" name="Google Shape;1213;p26"/>
                <p:cNvSpPr/>
                <p:nvPr/>
              </p:nvSpPr>
              <p:spPr>
                <a:xfrm>
                  <a:off x="6898481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4" name="Google Shape;1214;p26"/>
                <p:cNvSpPr/>
                <p:nvPr/>
              </p:nvSpPr>
              <p:spPr>
                <a:xfrm>
                  <a:off x="7106793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5" name="Google Shape;1215;p26"/>
                <p:cNvSpPr/>
                <p:nvPr/>
              </p:nvSpPr>
              <p:spPr>
                <a:xfrm>
                  <a:off x="7077075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6" name="Google Shape;1216;p26"/>
                <p:cNvSpPr/>
                <p:nvPr/>
              </p:nvSpPr>
              <p:spPr>
                <a:xfrm>
                  <a:off x="7077075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7" name="Google Shape;1217;p26"/>
                <p:cNvSpPr/>
                <p:nvPr/>
              </p:nvSpPr>
              <p:spPr>
                <a:xfrm>
                  <a:off x="7047357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8" name="Google Shape;1218;p26"/>
                <p:cNvSpPr/>
                <p:nvPr/>
              </p:nvSpPr>
              <p:spPr>
                <a:xfrm>
                  <a:off x="7106793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9" name="Google Shape;1219;p26"/>
                <p:cNvSpPr/>
                <p:nvPr/>
              </p:nvSpPr>
              <p:spPr>
                <a:xfrm>
                  <a:off x="6838950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0" name="Google Shape;1220;p26"/>
                <p:cNvSpPr/>
                <p:nvPr/>
              </p:nvSpPr>
              <p:spPr>
                <a:xfrm>
                  <a:off x="6838950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1" name="Google Shape;1221;p26"/>
                <p:cNvSpPr/>
                <p:nvPr/>
              </p:nvSpPr>
              <p:spPr>
                <a:xfrm>
                  <a:off x="6809232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2" name="Google Shape;1222;p26"/>
                <p:cNvSpPr/>
                <p:nvPr/>
              </p:nvSpPr>
              <p:spPr>
                <a:xfrm>
                  <a:off x="6838950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3" name="Google Shape;1223;p26"/>
                <p:cNvSpPr/>
                <p:nvPr/>
              </p:nvSpPr>
              <p:spPr>
                <a:xfrm>
                  <a:off x="6779418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4" name="Google Shape;1224;p26"/>
                <p:cNvSpPr/>
                <p:nvPr/>
              </p:nvSpPr>
              <p:spPr>
                <a:xfrm>
                  <a:off x="6809232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5" name="Google Shape;1225;p26"/>
                <p:cNvSpPr/>
                <p:nvPr/>
              </p:nvSpPr>
              <p:spPr>
                <a:xfrm>
                  <a:off x="6838950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6" name="Google Shape;1226;p26"/>
                <p:cNvSpPr/>
                <p:nvPr/>
              </p:nvSpPr>
              <p:spPr>
                <a:xfrm>
                  <a:off x="6749605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7" name="Google Shape;1227;p26"/>
                <p:cNvSpPr/>
                <p:nvPr/>
              </p:nvSpPr>
              <p:spPr>
                <a:xfrm rot="10800000">
                  <a:off x="7047357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8" name="Google Shape;1228;p26"/>
                <p:cNvSpPr/>
                <p:nvPr/>
              </p:nvSpPr>
              <p:spPr>
                <a:xfrm rot="10800000">
                  <a:off x="7106983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9" name="Google Shape;1229;p26"/>
                <p:cNvSpPr/>
                <p:nvPr/>
              </p:nvSpPr>
              <p:spPr>
                <a:xfrm rot="10800000">
                  <a:off x="710698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0" name="Google Shape;1230;p26"/>
                <p:cNvSpPr/>
                <p:nvPr/>
              </p:nvSpPr>
              <p:spPr>
                <a:xfrm rot="10800000">
                  <a:off x="7166419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1" name="Google Shape;1231;p26"/>
                <p:cNvSpPr/>
                <p:nvPr/>
              </p:nvSpPr>
              <p:spPr>
                <a:xfrm rot="10800000">
                  <a:off x="7226046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2" name="Google Shape;1232;p26"/>
                <p:cNvSpPr/>
                <p:nvPr/>
              </p:nvSpPr>
              <p:spPr>
                <a:xfrm rot="10800000">
                  <a:off x="7196137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3" name="Google Shape;1233;p26"/>
                <p:cNvSpPr/>
                <p:nvPr/>
              </p:nvSpPr>
              <p:spPr>
                <a:xfrm rot="10800000">
                  <a:off x="728548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4" name="Google Shape;1234;p26"/>
                <p:cNvSpPr/>
                <p:nvPr/>
              </p:nvSpPr>
              <p:spPr>
                <a:xfrm rot="10800000">
                  <a:off x="7285482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5" name="Google Shape;1235;p26"/>
                <p:cNvSpPr/>
                <p:nvPr/>
              </p:nvSpPr>
              <p:spPr>
                <a:xfrm rot="10800000">
                  <a:off x="7255668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6" name="Google Shape;1236;p26"/>
                <p:cNvSpPr/>
                <p:nvPr/>
              </p:nvSpPr>
              <p:spPr>
                <a:xfrm>
                  <a:off x="6719887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7" name="Google Shape;1237;p26"/>
                <p:cNvSpPr/>
                <p:nvPr/>
              </p:nvSpPr>
              <p:spPr>
                <a:xfrm>
                  <a:off x="6898481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8" name="Google Shape;1238;p26"/>
                <p:cNvSpPr/>
                <p:nvPr/>
              </p:nvSpPr>
              <p:spPr>
                <a:xfrm>
                  <a:off x="7017543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9" name="Google Shape;1239;p26"/>
                <p:cNvSpPr/>
                <p:nvPr/>
              </p:nvSpPr>
              <p:spPr>
                <a:xfrm>
                  <a:off x="7047357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0" name="Google Shape;1240;p26"/>
                <p:cNvSpPr/>
                <p:nvPr/>
              </p:nvSpPr>
              <p:spPr>
                <a:xfrm>
                  <a:off x="7404544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1" name="Google Shape;1241;p26"/>
                <p:cNvSpPr/>
                <p:nvPr/>
              </p:nvSpPr>
              <p:spPr>
                <a:xfrm>
                  <a:off x="7434262" y="51852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2" name="Google Shape;1242;p26"/>
                <p:cNvSpPr/>
                <p:nvPr/>
              </p:nvSpPr>
              <p:spPr>
                <a:xfrm>
                  <a:off x="7463980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3" name="Google Shape;1243;p26"/>
                <p:cNvSpPr/>
                <p:nvPr/>
              </p:nvSpPr>
              <p:spPr>
                <a:xfrm>
                  <a:off x="7493793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4" name="Google Shape;1244;p26"/>
                <p:cNvSpPr/>
                <p:nvPr/>
              </p:nvSpPr>
              <p:spPr>
                <a:xfrm>
                  <a:off x="7493793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5" name="Google Shape;1245;p26"/>
                <p:cNvSpPr/>
                <p:nvPr/>
              </p:nvSpPr>
              <p:spPr>
                <a:xfrm>
                  <a:off x="7523607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6" name="Google Shape;1246;p26"/>
                <p:cNvSpPr/>
                <p:nvPr/>
              </p:nvSpPr>
              <p:spPr>
                <a:xfrm>
                  <a:off x="7553325" y="521493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7" name="Google Shape;1247;p26"/>
                <p:cNvSpPr/>
                <p:nvPr/>
              </p:nvSpPr>
              <p:spPr>
                <a:xfrm>
                  <a:off x="7463980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8" name="Google Shape;1248;p26"/>
                <p:cNvSpPr/>
                <p:nvPr/>
              </p:nvSpPr>
              <p:spPr>
                <a:xfrm>
                  <a:off x="7612856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9" name="Google Shape;1249;p26"/>
                <p:cNvSpPr/>
                <p:nvPr/>
              </p:nvSpPr>
              <p:spPr>
                <a:xfrm>
                  <a:off x="7583043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0" name="Google Shape;1250;p26"/>
                <p:cNvSpPr/>
                <p:nvPr/>
              </p:nvSpPr>
              <p:spPr>
                <a:xfrm>
                  <a:off x="7612856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1" name="Google Shape;1251;p26"/>
                <p:cNvSpPr/>
                <p:nvPr/>
              </p:nvSpPr>
              <p:spPr>
                <a:xfrm>
                  <a:off x="7583043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2" name="Google Shape;1252;p26"/>
                <p:cNvSpPr/>
                <p:nvPr/>
              </p:nvSpPr>
              <p:spPr>
                <a:xfrm>
                  <a:off x="7583043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3" name="Google Shape;1253;p26"/>
                <p:cNvSpPr/>
                <p:nvPr/>
              </p:nvSpPr>
              <p:spPr>
                <a:xfrm>
                  <a:off x="7642669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4" name="Google Shape;1254;p26"/>
                <p:cNvSpPr/>
                <p:nvPr/>
              </p:nvSpPr>
              <p:spPr>
                <a:xfrm>
                  <a:off x="7672387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5" name="Google Shape;1255;p26"/>
                <p:cNvSpPr/>
                <p:nvPr/>
              </p:nvSpPr>
              <p:spPr>
                <a:xfrm>
                  <a:off x="7702105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6" name="Google Shape;1256;p26"/>
                <p:cNvSpPr/>
                <p:nvPr/>
              </p:nvSpPr>
              <p:spPr>
                <a:xfrm>
                  <a:off x="7672387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7" name="Google Shape;1257;p26"/>
                <p:cNvSpPr/>
                <p:nvPr/>
              </p:nvSpPr>
              <p:spPr>
                <a:xfrm>
                  <a:off x="7702105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8" name="Google Shape;1258;p26"/>
                <p:cNvSpPr/>
                <p:nvPr/>
              </p:nvSpPr>
              <p:spPr>
                <a:xfrm>
                  <a:off x="776173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9" name="Google Shape;1259;p26"/>
                <p:cNvSpPr/>
                <p:nvPr/>
              </p:nvSpPr>
              <p:spPr>
                <a:xfrm>
                  <a:off x="7642669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0" name="Google Shape;1260;p26"/>
                <p:cNvSpPr/>
                <p:nvPr/>
              </p:nvSpPr>
              <p:spPr>
                <a:xfrm>
                  <a:off x="7612856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1" name="Google Shape;1261;p26"/>
                <p:cNvSpPr/>
                <p:nvPr/>
              </p:nvSpPr>
              <p:spPr>
                <a:xfrm>
                  <a:off x="7553325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2" name="Google Shape;1262;p26"/>
                <p:cNvSpPr/>
                <p:nvPr/>
              </p:nvSpPr>
              <p:spPr>
                <a:xfrm>
                  <a:off x="7523607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3" name="Google Shape;1263;p26"/>
                <p:cNvSpPr/>
                <p:nvPr/>
              </p:nvSpPr>
              <p:spPr>
                <a:xfrm>
                  <a:off x="7493793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4" name="Google Shape;1264;p26"/>
                <p:cNvSpPr/>
                <p:nvPr/>
              </p:nvSpPr>
              <p:spPr>
                <a:xfrm>
                  <a:off x="7523607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5" name="Google Shape;1265;p26"/>
                <p:cNvSpPr/>
                <p:nvPr/>
              </p:nvSpPr>
              <p:spPr>
                <a:xfrm>
                  <a:off x="7434262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6" name="Google Shape;1266;p26"/>
                <p:cNvSpPr/>
                <p:nvPr/>
              </p:nvSpPr>
              <p:spPr>
                <a:xfrm>
                  <a:off x="7344918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7" name="Google Shape;1267;p26"/>
                <p:cNvSpPr/>
                <p:nvPr/>
              </p:nvSpPr>
              <p:spPr>
                <a:xfrm>
                  <a:off x="7404544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8" name="Google Shape;1268;p26"/>
                <p:cNvSpPr/>
                <p:nvPr/>
              </p:nvSpPr>
              <p:spPr>
                <a:xfrm>
                  <a:off x="7404544" y="497681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9" name="Google Shape;1269;p26"/>
                <p:cNvSpPr/>
                <p:nvPr/>
              </p:nvSpPr>
              <p:spPr>
                <a:xfrm>
                  <a:off x="7523607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0" name="Google Shape;1270;p26"/>
                <p:cNvSpPr/>
                <p:nvPr/>
              </p:nvSpPr>
              <p:spPr>
                <a:xfrm>
                  <a:off x="7583043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1" name="Google Shape;1271;p26"/>
                <p:cNvSpPr/>
                <p:nvPr/>
              </p:nvSpPr>
              <p:spPr>
                <a:xfrm>
                  <a:off x="7553325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26"/>
                <p:cNvSpPr/>
                <p:nvPr/>
              </p:nvSpPr>
              <p:spPr>
                <a:xfrm>
                  <a:off x="749379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3" name="Google Shape;1273;p26"/>
                <p:cNvSpPr/>
                <p:nvPr/>
              </p:nvSpPr>
              <p:spPr>
                <a:xfrm>
                  <a:off x="7612856" y="503634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4" name="Google Shape;1274;p26"/>
                <p:cNvSpPr/>
                <p:nvPr/>
              </p:nvSpPr>
              <p:spPr>
                <a:xfrm>
                  <a:off x="7493793" y="50065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5" name="Google Shape;1275;p26"/>
                <p:cNvSpPr/>
                <p:nvPr/>
              </p:nvSpPr>
              <p:spPr>
                <a:xfrm>
                  <a:off x="7553325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6" name="Google Shape;1276;p26"/>
                <p:cNvSpPr/>
                <p:nvPr/>
              </p:nvSpPr>
              <p:spPr>
                <a:xfrm>
                  <a:off x="7553325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7" name="Google Shape;1277;p26"/>
                <p:cNvSpPr/>
                <p:nvPr/>
              </p:nvSpPr>
              <p:spPr>
                <a:xfrm>
                  <a:off x="7612856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8" name="Google Shape;1278;p26"/>
                <p:cNvSpPr/>
                <p:nvPr/>
              </p:nvSpPr>
              <p:spPr>
                <a:xfrm>
                  <a:off x="7583043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9" name="Google Shape;1279;p26"/>
                <p:cNvSpPr/>
                <p:nvPr/>
              </p:nvSpPr>
              <p:spPr>
                <a:xfrm>
                  <a:off x="7642669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0" name="Google Shape;1280;p26"/>
                <p:cNvSpPr/>
                <p:nvPr/>
              </p:nvSpPr>
              <p:spPr>
                <a:xfrm>
                  <a:off x="7642669" y="4887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1" name="Google Shape;1281;p26"/>
                <p:cNvSpPr/>
                <p:nvPr/>
              </p:nvSpPr>
              <p:spPr>
                <a:xfrm>
                  <a:off x="7612856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2" name="Google Shape;1282;p26"/>
                <p:cNvSpPr/>
                <p:nvPr/>
              </p:nvSpPr>
              <p:spPr>
                <a:xfrm>
                  <a:off x="7642669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3" name="Google Shape;1283;p26"/>
                <p:cNvSpPr/>
                <p:nvPr/>
              </p:nvSpPr>
              <p:spPr>
                <a:xfrm>
                  <a:off x="7672387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4" name="Google Shape;1284;p26"/>
                <p:cNvSpPr/>
                <p:nvPr/>
              </p:nvSpPr>
              <p:spPr>
                <a:xfrm>
                  <a:off x="7702105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5" name="Google Shape;1285;p26"/>
                <p:cNvSpPr/>
                <p:nvPr/>
              </p:nvSpPr>
              <p:spPr>
                <a:xfrm>
                  <a:off x="7731918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6" name="Google Shape;1286;p26"/>
                <p:cNvSpPr/>
                <p:nvPr/>
              </p:nvSpPr>
              <p:spPr>
                <a:xfrm>
                  <a:off x="7791450" y="48280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7" name="Google Shape;1287;p26"/>
                <p:cNvSpPr/>
                <p:nvPr/>
              </p:nvSpPr>
              <p:spPr>
                <a:xfrm>
                  <a:off x="7731918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8" name="Google Shape;1288;p26"/>
                <p:cNvSpPr/>
                <p:nvPr/>
              </p:nvSpPr>
              <p:spPr>
                <a:xfrm>
                  <a:off x="7672387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9" name="Google Shape;1289;p26"/>
                <p:cNvSpPr/>
                <p:nvPr/>
              </p:nvSpPr>
              <p:spPr>
                <a:xfrm>
                  <a:off x="7642669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0" name="Google Shape;1290;p26"/>
                <p:cNvSpPr/>
                <p:nvPr/>
              </p:nvSpPr>
              <p:spPr>
                <a:xfrm>
                  <a:off x="7612856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1" name="Google Shape;1291;p26"/>
                <p:cNvSpPr/>
                <p:nvPr/>
              </p:nvSpPr>
              <p:spPr>
                <a:xfrm>
                  <a:off x="7583043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2" name="Google Shape;1292;p26"/>
                <p:cNvSpPr/>
                <p:nvPr/>
              </p:nvSpPr>
              <p:spPr>
                <a:xfrm>
                  <a:off x="7672387" y="4887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3" name="Google Shape;1293;p26"/>
                <p:cNvSpPr/>
                <p:nvPr/>
              </p:nvSpPr>
              <p:spPr>
                <a:xfrm>
                  <a:off x="7612856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4" name="Google Shape;1294;p26"/>
                <p:cNvSpPr/>
                <p:nvPr/>
              </p:nvSpPr>
              <p:spPr>
                <a:xfrm>
                  <a:off x="7583043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95" name="Google Shape;1295;p26"/>
              <p:cNvGrpSpPr/>
              <p:nvPr/>
            </p:nvGrpSpPr>
            <p:grpSpPr>
              <a:xfrm>
                <a:off x="7047357" y="3577780"/>
                <a:ext cx="476154" cy="833437"/>
                <a:chOff x="7047357" y="3577780"/>
                <a:chExt cx="476154" cy="833437"/>
              </a:xfrm>
            </p:grpSpPr>
            <p:sp>
              <p:nvSpPr>
                <p:cNvPr id="1296" name="Google Shape;1296;p26"/>
                <p:cNvSpPr/>
                <p:nvPr/>
              </p:nvSpPr>
              <p:spPr>
                <a:xfrm>
                  <a:off x="7077075" y="4292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7" name="Google Shape;1297;p26"/>
                <p:cNvSpPr/>
                <p:nvPr/>
              </p:nvSpPr>
              <p:spPr>
                <a:xfrm>
                  <a:off x="7136606" y="426243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8" name="Google Shape;1298;p26"/>
                <p:cNvSpPr/>
                <p:nvPr/>
              </p:nvSpPr>
              <p:spPr>
                <a:xfrm>
                  <a:off x="7196137" y="417309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9" name="Google Shape;1299;p26"/>
                <p:cNvSpPr/>
                <p:nvPr/>
              </p:nvSpPr>
              <p:spPr>
                <a:xfrm>
                  <a:off x="7225855" y="4054030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2"/>
                      </a:lnTo>
                      <a:lnTo>
                        <a:pt x="0" y="11906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0" name="Google Shape;1300;p26"/>
                <p:cNvSpPr/>
                <p:nvPr/>
              </p:nvSpPr>
              <p:spPr>
                <a:xfrm>
                  <a:off x="7404544" y="4054030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2"/>
                      </a:lnTo>
                      <a:lnTo>
                        <a:pt x="0" y="11906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1" name="Google Shape;1301;p26"/>
                <p:cNvSpPr/>
                <p:nvPr/>
              </p:nvSpPr>
              <p:spPr>
                <a:xfrm>
                  <a:off x="7434262" y="399459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2" name="Google Shape;1302;p26"/>
                <p:cNvSpPr/>
                <p:nvPr/>
              </p:nvSpPr>
              <p:spPr>
                <a:xfrm>
                  <a:off x="7404544" y="3964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3" name="Google Shape;1303;p26"/>
                <p:cNvSpPr/>
                <p:nvPr/>
              </p:nvSpPr>
              <p:spPr>
                <a:xfrm>
                  <a:off x="7196137" y="4024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4" name="Google Shape;1304;p26"/>
                <p:cNvSpPr/>
                <p:nvPr/>
              </p:nvSpPr>
              <p:spPr>
                <a:xfrm>
                  <a:off x="7344918" y="399459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5" name="Google Shape;1305;p26"/>
                <p:cNvSpPr/>
                <p:nvPr/>
              </p:nvSpPr>
              <p:spPr>
                <a:xfrm>
                  <a:off x="7255668" y="396478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6" name="Google Shape;1306;p26"/>
                <p:cNvSpPr/>
                <p:nvPr/>
              </p:nvSpPr>
              <p:spPr>
                <a:xfrm>
                  <a:off x="7344918" y="39647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7" name="Google Shape;1307;p26"/>
                <p:cNvSpPr/>
                <p:nvPr/>
              </p:nvSpPr>
              <p:spPr>
                <a:xfrm>
                  <a:off x="7344918" y="39349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8" name="Google Shape;1308;p26"/>
                <p:cNvSpPr/>
                <p:nvPr/>
              </p:nvSpPr>
              <p:spPr>
                <a:xfrm>
                  <a:off x="7225855" y="3994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9" name="Google Shape;1309;p26"/>
                <p:cNvSpPr/>
                <p:nvPr/>
              </p:nvSpPr>
              <p:spPr>
                <a:xfrm>
                  <a:off x="7225855" y="402431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0" name="Google Shape;1310;p26"/>
                <p:cNvSpPr/>
                <p:nvPr/>
              </p:nvSpPr>
              <p:spPr>
                <a:xfrm>
                  <a:off x="7255668" y="399459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1" name="Google Shape;1311;p26"/>
                <p:cNvSpPr/>
                <p:nvPr/>
              </p:nvSpPr>
              <p:spPr>
                <a:xfrm>
                  <a:off x="7315200" y="4024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2" name="Google Shape;1312;p26"/>
                <p:cNvSpPr/>
                <p:nvPr/>
              </p:nvSpPr>
              <p:spPr>
                <a:xfrm>
                  <a:off x="7047357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3" name="Google Shape;1313;p26"/>
                <p:cNvSpPr/>
                <p:nvPr/>
              </p:nvSpPr>
              <p:spPr>
                <a:xfrm>
                  <a:off x="7434262" y="4351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4" name="Google Shape;1314;p26"/>
                <p:cNvSpPr/>
                <p:nvPr/>
              </p:nvSpPr>
              <p:spPr>
                <a:xfrm>
                  <a:off x="7463980" y="4351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5" name="Google Shape;1315;p26"/>
                <p:cNvSpPr/>
                <p:nvPr/>
              </p:nvSpPr>
              <p:spPr>
                <a:xfrm>
                  <a:off x="7285482" y="435178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6" name="Google Shape;1316;p26"/>
                <p:cNvSpPr/>
                <p:nvPr/>
              </p:nvSpPr>
              <p:spPr>
                <a:xfrm>
                  <a:off x="7166419" y="4321968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7" name="Google Shape;1317;p26"/>
                <p:cNvSpPr/>
                <p:nvPr/>
              </p:nvSpPr>
              <p:spPr>
                <a:xfrm>
                  <a:off x="7404544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8" name="Google Shape;1318;p26"/>
                <p:cNvSpPr/>
                <p:nvPr/>
              </p:nvSpPr>
              <p:spPr>
                <a:xfrm>
                  <a:off x="7404544" y="4262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9" name="Google Shape;1319;p26"/>
                <p:cNvSpPr/>
                <p:nvPr/>
              </p:nvSpPr>
              <p:spPr>
                <a:xfrm>
                  <a:off x="7493793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0" name="Google Shape;1320;p26"/>
                <p:cNvSpPr/>
                <p:nvPr/>
              </p:nvSpPr>
              <p:spPr>
                <a:xfrm>
                  <a:off x="7434262" y="4292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1" name="Google Shape;1321;p26"/>
                <p:cNvSpPr/>
                <p:nvPr/>
              </p:nvSpPr>
              <p:spPr>
                <a:xfrm>
                  <a:off x="7374731" y="417309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2" name="Google Shape;1322;p26"/>
                <p:cNvSpPr/>
                <p:nvPr/>
              </p:nvSpPr>
              <p:spPr>
                <a:xfrm>
                  <a:off x="7344918" y="438149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3" name="Google Shape;1323;p26"/>
                <p:cNvSpPr/>
                <p:nvPr/>
              </p:nvSpPr>
              <p:spPr>
                <a:xfrm>
                  <a:off x="7077075" y="435178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4" name="Google Shape;1324;p26"/>
                <p:cNvSpPr/>
                <p:nvPr/>
              </p:nvSpPr>
              <p:spPr>
                <a:xfrm>
                  <a:off x="7285482" y="3756469"/>
                  <a:ext cx="29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38125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5" name="Google Shape;1325;p26"/>
                <p:cNvSpPr/>
                <p:nvPr/>
              </p:nvSpPr>
              <p:spPr>
                <a:xfrm>
                  <a:off x="7315200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6" name="Google Shape;1326;p26"/>
                <p:cNvSpPr/>
                <p:nvPr/>
              </p:nvSpPr>
              <p:spPr>
                <a:xfrm>
                  <a:off x="7225855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7" name="Google Shape;1327;p26"/>
                <p:cNvSpPr/>
                <p:nvPr/>
              </p:nvSpPr>
              <p:spPr>
                <a:xfrm>
                  <a:off x="7344918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8" name="Google Shape;1328;p26"/>
                <p:cNvSpPr/>
                <p:nvPr/>
              </p:nvSpPr>
              <p:spPr>
                <a:xfrm>
                  <a:off x="7255668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9" name="Google Shape;1329;p26"/>
                <p:cNvSpPr/>
                <p:nvPr/>
              </p:nvSpPr>
              <p:spPr>
                <a:xfrm>
                  <a:off x="7374731" y="375646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0" name="Google Shape;1330;p26"/>
                <p:cNvSpPr/>
                <p:nvPr/>
              </p:nvSpPr>
              <p:spPr>
                <a:xfrm>
                  <a:off x="7196137" y="375646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1" name="Google Shape;1331;p26"/>
                <p:cNvSpPr/>
                <p:nvPr/>
              </p:nvSpPr>
              <p:spPr>
                <a:xfrm>
                  <a:off x="7344918" y="369684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2" name="Google Shape;1332;p26"/>
                <p:cNvSpPr/>
                <p:nvPr/>
              </p:nvSpPr>
              <p:spPr>
                <a:xfrm>
                  <a:off x="7225855" y="369684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3" name="Google Shape;1333;p26"/>
                <p:cNvSpPr/>
                <p:nvPr/>
              </p:nvSpPr>
              <p:spPr>
                <a:xfrm>
                  <a:off x="7315200" y="3637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4" name="Google Shape;1334;p26"/>
                <p:cNvSpPr/>
                <p:nvPr/>
              </p:nvSpPr>
              <p:spPr>
                <a:xfrm>
                  <a:off x="7255668" y="3637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5" name="Google Shape;1335;p26"/>
                <p:cNvSpPr/>
                <p:nvPr/>
              </p:nvSpPr>
              <p:spPr>
                <a:xfrm>
                  <a:off x="7225855" y="3637406"/>
                  <a:ext cx="148875" cy="208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875" h="208311" extrusionOk="0">
                      <a:moveTo>
                        <a:pt x="148876" y="119063"/>
                      </a:moveTo>
                      <a:lnTo>
                        <a:pt x="148876" y="178498"/>
                      </a:lnTo>
                      <a:lnTo>
                        <a:pt x="119063" y="178498"/>
                      </a:lnTo>
                      <a:lnTo>
                        <a:pt x="119063" y="208312"/>
                      </a:lnTo>
                      <a:lnTo>
                        <a:pt x="89345" y="208312"/>
                      </a:lnTo>
                      <a:lnTo>
                        <a:pt x="89345" y="119063"/>
                      </a:lnTo>
                      <a:lnTo>
                        <a:pt x="59627" y="119063"/>
                      </a:lnTo>
                      <a:lnTo>
                        <a:pt x="59627" y="208312"/>
                      </a:lnTo>
                      <a:lnTo>
                        <a:pt x="29813" y="208312"/>
                      </a:lnTo>
                      <a:lnTo>
                        <a:pt x="29813" y="178498"/>
                      </a:lnTo>
                      <a:lnTo>
                        <a:pt x="0" y="178498"/>
                      </a:lnTo>
                      <a:lnTo>
                        <a:pt x="0" y="119063"/>
                      </a:lnTo>
                      <a:lnTo>
                        <a:pt x="29813" y="119063"/>
                      </a:lnTo>
                      <a:lnTo>
                        <a:pt x="29813" y="59436"/>
                      </a:lnTo>
                      <a:lnTo>
                        <a:pt x="59627" y="59436"/>
                      </a:lnTo>
                      <a:lnTo>
                        <a:pt x="59627" y="0"/>
                      </a:lnTo>
                      <a:lnTo>
                        <a:pt x="89345" y="0"/>
                      </a:lnTo>
                      <a:lnTo>
                        <a:pt x="89345" y="59436"/>
                      </a:lnTo>
                      <a:lnTo>
                        <a:pt x="119063" y="59436"/>
                      </a:lnTo>
                      <a:lnTo>
                        <a:pt x="119063" y="119063"/>
                      </a:lnTo>
                      <a:lnTo>
                        <a:pt x="148876" y="11906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6" name="Google Shape;1336;p26"/>
                <p:cNvSpPr/>
                <p:nvPr/>
              </p:nvSpPr>
              <p:spPr>
                <a:xfrm>
                  <a:off x="7285482" y="35777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7" name="Google Shape;1337;p26"/>
                <p:cNvSpPr/>
                <p:nvPr/>
              </p:nvSpPr>
              <p:spPr>
                <a:xfrm>
                  <a:off x="7077075" y="3994594"/>
                  <a:ext cx="357187" cy="386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187" h="386905" extrusionOk="0">
                      <a:moveTo>
                        <a:pt x="297656" y="178498"/>
                      </a:moveTo>
                      <a:lnTo>
                        <a:pt x="297656" y="267843"/>
                      </a:lnTo>
                      <a:lnTo>
                        <a:pt x="327470" y="267843"/>
                      </a:lnTo>
                      <a:lnTo>
                        <a:pt x="327470" y="297561"/>
                      </a:lnTo>
                      <a:lnTo>
                        <a:pt x="357188" y="297561"/>
                      </a:lnTo>
                      <a:lnTo>
                        <a:pt x="357188" y="327374"/>
                      </a:lnTo>
                      <a:lnTo>
                        <a:pt x="327470" y="327374"/>
                      </a:lnTo>
                      <a:lnTo>
                        <a:pt x="327470" y="357188"/>
                      </a:lnTo>
                      <a:lnTo>
                        <a:pt x="357188" y="357188"/>
                      </a:lnTo>
                      <a:lnTo>
                        <a:pt x="357188" y="386905"/>
                      </a:lnTo>
                      <a:lnTo>
                        <a:pt x="267843" y="386905"/>
                      </a:lnTo>
                      <a:lnTo>
                        <a:pt x="267843" y="119063"/>
                      </a:lnTo>
                      <a:lnTo>
                        <a:pt x="238125" y="119063"/>
                      </a:lnTo>
                      <a:lnTo>
                        <a:pt x="238125" y="357188"/>
                      </a:lnTo>
                      <a:lnTo>
                        <a:pt x="208407" y="357188"/>
                      </a:lnTo>
                      <a:lnTo>
                        <a:pt x="208407" y="327374"/>
                      </a:lnTo>
                      <a:lnTo>
                        <a:pt x="89345" y="327374"/>
                      </a:lnTo>
                      <a:lnTo>
                        <a:pt x="89345" y="357188"/>
                      </a:lnTo>
                      <a:lnTo>
                        <a:pt x="0" y="357188"/>
                      </a:lnTo>
                      <a:lnTo>
                        <a:pt x="0" y="327374"/>
                      </a:lnTo>
                      <a:lnTo>
                        <a:pt x="59531" y="327374"/>
                      </a:lnTo>
                      <a:lnTo>
                        <a:pt x="59531" y="297561"/>
                      </a:lnTo>
                      <a:lnTo>
                        <a:pt x="119063" y="297561"/>
                      </a:lnTo>
                      <a:lnTo>
                        <a:pt x="119063" y="267843"/>
                      </a:lnTo>
                      <a:lnTo>
                        <a:pt x="148780" y="267843"/>
                      </a:lnTo>
                      <a:lnTo>
                        <a:pt x="148780" y="178498"/>
                      </a:lnTo>
                      <a:lnTo>
                        <a:pt x="178594" y="178498"/>
                      </a:lnTo>
                      <a:lnTo>
                        <a:pt x="178594" y="59436"/>
                      </a:lnTo>
                      <a:lnTo>
                        <a:pt x="267843" y="59436"/>
                      </a:lnTo>
                      <a:lnTo>
                        <a:pt x="267843" y="29718"/>
                      </a:lnTo>
                      <a:lnTo>
                        <a:pt x="327470" y="29718"/>
                      </a:lnTo>
                      <a:lnTo>
                        <a:pt x="327470" y="0"/>
                      </a:lnTo>
                      <a:lnTo>
                        <a:pt x="357188" y="0"/>
                      </a:lnTo>
                      <a:lnTo>
                        <a:pt x="357188" y="59436"/>
                      </a:lnTo>
                      <a:lnTo>
                        <a:pt x="327470" y="59436"/>
                      </a:lnTo>
                      <a:lnTo>
                        <a:pt x="327470" y="178498"/>
                      </a:lnTo>
                      <a:lnTo>
                        <a:pt x="297656" y="17849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8" name="Google Shape;1338;p26"/>
                <p:cNvSpPr/>
                <p:nvPr/>
              </p:nvSpPr>
              <p:spPr>
                <a:xfrm>
                  <a:off x="7315200" y="4113656"/>
                  <a:ext cx="29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38125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9" name="Google Shape;1339;p26"/>
                <p:cNvSpPr/>
                <p:nvPr/>
              </p:nvSpPr>
              <p:spPr>
                <a:xfrm>
                  <a:off x="7285482" y="3756469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0" name="Google Shape;1340;p26"/>
                <p:cNvSpPr/>
                <p:nvPr/>
              </p:nvSpPr>
              <p:spPr>
                <a:xfrm>
                  <a:off x="7315200" y="36968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1" name="Google Shape;1341;p26"/>
                <p:cNvSpPr/>
                <p:nvPr/>
              </p:nvSpPr>
              <p:spPr>
                <a:xfrm>
                  <a:off x="7344918" y="37564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2" name="Google Shape;1342;p26"/>
                <p:cNvSpPr/>
                <p:nvPr/>
              </p:nvSpPr>
              <p:spPr>
                <a:xfrm>
                  <a:off x="7315200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3" name="Google Shape;1343;p26"/>
                <p:cNvSpPr/>
                <p:nvPr/>
              </p:nvSpPr>
              <p:spPr>
                <a:xfrm>
                  <a:off x="7255668" y="36968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4" name="Google Shape;1344;p26"/>
                <p:cNvSpPr/>
                <p:nvPr/>
              </p:nvSpPr>
              <p:spPr>
                <a:xfrm>
                  <a:off x="7404544" y="4024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45" name="Google Shape;1345;p26"/>
              <p:cNvGrpSpPr/>
              <p:nvPr/>
            </p:nvGrpSpPr>
            <p:grpSpPr>
              <a:xfrm>
                <a:off x="7106793" y="3845718"/>
                <a:ext cx="89344" cy="89249"/>
                <a:chOff x="7106793" y="3845718"/>
                <a:chExt cx="89344" cy="89249"/>
              </a:xfrm>
            </p:grpSpPr>
            <p:sp>
              <p:nvSpPr>
                <p:cNvPr id="1346" name="Google Shape;1346;p26"/>
                <p:cNvSpPr/>
                <p:nvPr/>
              </p:nvSpPr>
              <p:spPr>
                <a:xfrm>
                  <a:off x="7136606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7" name="Google Shape;1347;p26"/>
                <p:cNvSpPr/>
                <p:nvPr/>
              </p:nvSpPr>
              <p:spPr>
                <a:xfrm>
                  <a:off x="7136606" y="39052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8" name="Google Shape;1348;p26"/>
                <p:cNvSpPr/>
                <p:nvPr/>
              </p:nvSpPr>
              <p:spPr>
                <a:xfrm>
                  <a:off x="7106793" y="38755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9" name="Google Shape;1349;p26"/>
                <p:cNvSpPr/>
                <p:nvPr/>
              </p:nvSpPr>
              <p:spPr>
                <a:xfrm>
                  <a:off x="7166419" y="38755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50" name="Google Shape;1350;p26"/>
              <p:cNvGrpSpPr/>
              <p:nvPr/>
            </p:nvGrpSpPr>
            <p:grpSpPr>
              <a:xfrm>
                <a:off x="7374731" y="3577780"/>
                <a:ext cx="89249" cy="89344"/>
                <a:chOff x="7374731" y="3577780"/>
                <a:chExt cx="89249" cy="89344"/>
              </a:xfrm>
            </p:grpSpPr>
            <p:sp>
              <p:nvSpPr>
                <p:cNvPr id="1351" name="Google Shape;1351;p26"/>
                <p:cNvSpPr/>
                <p:nvPr/>
              </p:nvSpPr>
              <p:spPr>
                <a:xfrm>
                  <a:off x="7404544" y="3577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2" name="Google Shape;1352;p26"/>
                <p:cNvSpPr/>
                <p:nvPr/>
              </p:nvSpPr>
              <p:spPr>
                <a:xfrm>
                  <a:off x="7404544" y="36374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3" name="Google Shape;1353;p26"/>
                <p:cNvSpPr/>
                <p:nvPr/>
              </p:nvSpPr>
              <p:spPr>
                <a:xfrm>
                  <a:off x="7374731" y="36075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4" name="Google Shape;1354;p26"/>
                <p:cNvSpPr/>
                <p:nvPr/>
              </p:nvSpPr>
              <p:spPr>
                <a:xfrm>
                  <a:off x="7434262" y="36075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55" name="Google Shape;1355;p26"/>
              <p:cNvGrpSpPr/>
              <p:nvPr/>
            </p:nvGrpSpPr>
            <p:grpSpPr>
              <a:xfrm>
                <a:off x="7225855" y="4500562"/>
                <a:ext cx="952500" cy="922686"/>
                <a:chOff x="7225855" y="4500562"/>
                <a:chExt cx="952500" cy="922686"/>
              </a:xfrm>
            </p:grpSpPr>
            <p:sp>
              <p:nvSpPr>
                <p:cNvPr id="1356" name="Google Shape;1356;p26"/>
                <p:cNvSpPr/>
                <p:nvPr/>
              </p:nvSpPr>
              <p:spPr>
                <a:xfrm>
                  <a:off x="7255668" y="536371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7" name="Google Shape;1357;p26"/>
                <p:cNvSpPr/>
                <p:nvPr/>
              </p:nvSpPr>
              <p:spPr>
                <a:xfrm>
                  <a:off x="7225855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8" name="Google Shape;1358;p26"/>
                <p:cNvSpPr/>
                <p:nvPr/>
              </p:nvSpPr>
              <p:spPr>
                <a:xfrm>
                  <a:off x="7285482" y="5393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9" name="Google Shape;1359;p26"/>
                <p:cNvSpPr/>
                <p:nvPr/>
              </p:nvSpPr>
              <p:spPr>
                <a:xfrm>
                  <a:off x="7374731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0" name="Google Shape;1360;p26"/>
                <p:cNvSpPr/>
                <p:nvPr/>
              </p:nvSpPr>
              <p:spPr>
                <a:xfrm>
                  <a:off x="7404544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1" name="Google Shape;1361;p26"/>
                <p:cNvSpPr/>
                <p:nvPr/>
              </p:nvSpPr>
              <p:spPr>
                <a:xfrm>
                  <a:off x="7434262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2" name="Google Shape;1362;p26"/>
                <p:cNvSpPr/>
                <p:nvPr/>
              </p:nvSpPr>
              <p:spPr>
                <a:xfrm>
                  <a:off x="7463980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3" name="Google Shape;1363;p26"/>
                <p:cNvSpPr/>
                <p:nvPr/>
              </p:nvSpPr>
              <p:spPr>
                <a:xfrm>
                  <a:off x="7493793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4" name="Google Shape;1364;p26"/>
                <p:cNvSpPr/>
                <p:nvPr/>
              </p:nvSpPr>
              <p:spPr>
                <a:xfrm>
                  <a:off x="7523607" y="5155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5" name="Google Shape;1365;p26"/>
                <p:cNvSpPr/>
                <p:nvPr/>
              </p:nvSpPr>
              <p:spPr>
                <a:xfrm>
                  <a:off x="7255668" y="52744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6" name="Google Shape;1366;p26"/>
                <p:cNvSpPr/>
                <p:nvPr/>
              </p:nvSpPr>
              <p:spPr>
                <a:xfrm>
                  <a:off x="7285482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7" name="Google Shape;1367;p26"/>
                <p:cNvSpPr/>
                <p:nvPr/>
              </p:nvSpPr>
              <p:spPr>
                <a:xfrm>
                  <a:off x="7315200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8" name="Google Shape;1368;p26"/>
                <p:cNvSpPr/>
                <p:nvPr/>
              </p:nvSpPr>
              <p:spPr>
                <a:xfrm>
                  <a:off x="7344918" y="51852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9" name="Google Shape;1369;p26"/>
                <p:cNvSpPr/>
                <p:nvPr/>
              </p:nvSpPr>
              <p:spPr>
                <a:xfrm>
                  <a:off x="7404544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0" name="Google Shape;1370;p26"/>
                <p:cNvSpPr/>
                <p:nvPr/>
              </p:nvSpPr>
              <p:spPr>
                <a:xfrm>
                  <a:off x="7434262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1" name="Google Shape;1371;p26"/>
                <p:cNvSpPr/>
                <p:nvPr/>
              </p:nvSpPr>
              <p:spPr>
                <a:xfrm>
                  <a:off x="7463980" y="50661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2" name="Google Shape;1372;p26"/>
                <p:cNvSpPr/>
                <p:nvPr/>
              </p:nvSpPr>
              <p:spPr>
                <a:xfrm>
                  <a:off x="749379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3" name="Google Shape;1373;p26"/>
                <p:cNvSpPr/>
                <p:nvPr/>
              </p:nvSpPr>
              <p:spPr>
                <a:xfrm>
                  <a:off x="7523607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4" name="Google Shape;1374;p26"/>
                <p:cNvSpPr/>
                <p:nvPr/>
              </p:nvSpPr>
              <p:spPr>
                <a:xfrm>
                  <a:off x="7553325" y="50065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5" name="Google Shape;1375;p26"/>
                <p:cNvSpPr/>
                <p:nvPr/>
              </p:nvSpPr>
              <p:spPr>
                <a:xfrm>
                  <a:off x="7583043" y="49768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6" name="Google Shape;1376;p26"/>
                <p:cNvSpPr/>
                <p:nvPr/>
              </p:nvSpPr>
              <p:spPr>
                <a:xfrm>
                  <a:off x="7583043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7" name="Google Shape;1377;p26"/>
                <p:cNvSpPr/>
                <p:nvPr/>
              </p:nvSpPr>
              <p:spPr>
                <a:xfrm>
                  <a:off x="7612856" y="50363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8" name="Google Shape;1378;p26"/>
                <p:cNvSpPr/>
                <p:nvPr/>
              </p:nvSpPr>
              <p:spPr>
                <a:xfrm>
                  <a:off x="7702105" y="494709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9" name="Google Shape;1379;p26"/>
                <p:cNvSpPr/>
                <p:nvPr/>
              </p:nvSpPr>
              <p:spPr>
                <a:xfrm>
                  <a:off x="7791450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0" name="Google Shape;1380;p26"/>
                <p:cNvSpPr/>
                <p:nvPr/>
              </p:nvSpPr>
              <p:spPr>
                <a:xfrm>
                  <a:off x="7821168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1" name="Google Shape;1381;p26"/>
                <p:cNvSpPr/>
                <p:nvPr/>
              </p:nvSpPr>
              <p:spPr>
                <a:xfrm>
                  <a:off x="7821168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2" name="Google Shape;1382;p26"/>
                <p:cNvSpPr/>
                <p:nvPr/>
              </p:nvSpPr>
              <p:spPr>
                <a:xfrm>
                  <a:off x="7731918" y="48280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3" name="Google Shape;1383;p26"/>
                <p:cNvSpPr/>
                <p:nvPr/>
              </p:nvSpPr>
              <p:spPr>
                <a:xfrm>
                  <a:off x="7642669" y="4917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4" name="Google Shape;1384;p26"/>
                <p:cNvSpPr/>
                <p:nvPr/>
              </p:nvSpPr>
              <p:spPr>
                <a:xfrm>
                  <a:off x="7642669" y="50065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5" name="Google Shape;1385;p26"/>
                <p:cNvSpPr/>
                <p:nvPr/>
              </p:nvSpPr>
              <p:spPr>
                <a:xfrm>
                  <a:off x="7672387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6" name="Google Shape;1386;p26"/>
                <p:cNvSpPr/>
                <p:nvPr/>
              </p:nvSpPr>
              <p:spPr>
                <a:xfrm>
                  <a:off x="7642669" y="4917280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29813"/>
                      </a:lnTo>
                      <a:lnTo>
                        <a:pt x="59436" y="29813"/>
                      </a:lnTo>
                      <a:lnTo>
                        <a:pt x="59436" y="89249"/>
                      </a:lnTo>
                      <a:lnTo>
                        <a:pt x="0" y="89249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7" name="Google Shape;1387;p26"/>
                <p:cNvSpPr/>
                <p:nvPr/>
              </p:nvSpPr>
              <p:spPr>
                <a:xfrm>
                  <a:off x="7731918" y="49172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8" name="Google Shape;1388;p26"/>
                <p:cNvSpPr/>
                <p:nvPr/>
              </p:nvSpPr>
              <p:spPr>
                <a:xfrm>
                  <a:off x="7880794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9" name="Google Shape;1389;p26"/>
                <p:cNvSpPr/>
                <p:nvPr/>
              </p:nvSpPr>
              <p:spPr>
                <a:xfrm>
                  <a:off x="7910512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0" name="Google Shape;1390;p26"/>
                <p:cNvSpPr/>
                <p:nvPr/>
              </p:nvSpPr>
              <p:spPr>
                <a:xfrm>
                  <a:off x="7940230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1" name="Google Shape;1391;p26"/>
                <p:cNvSpPr/>
                <p:nvPr/>
              </p:nvSpPr>
              <p:spPr>
                <a:xfrm>
                  <a:off x="8148637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2" name="Google Shape;1392;p26"/>
                <p:cNvSpPr/>
                <p:nvPr/>
              </p:nvSpPr>
              <p:spPr>
                <a:xfrm>
                  <a:off x="7880794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3" name="Google Shape;1393;p26"/>
                <p:cNvSpPr/>
                <p:nvPr/>
              </p:nvSpPr>
              <p:spPr>
                <a:xfrm>
                  <a:off x="7880794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4" name="Google Shape;1394;p26"/>
                <p:cNvSpPr/>
                <p:nvPr/>
              </p:nvSpPr>
              <p:spPr>
                <a:xfrm>
                  <a:off x="7910512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5" name="Google Shape;1395;p26"/>
                <p:cNvSpPr/>
                <p:nvPr/>
              </p:nvSpPr>
              <p:spPr>
                <a:xfrm>
                  <a:off x="7910512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6" name="Google Shape;1396;p26"/>
                <p:cNvSpPr/>
                <p:nvPr/>
              </p:nvSpPr>
              <p:spPr>
                <a:xfrm>
                  <a:off x="7940230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7" name="Google Shape;1397;p26"/>
                <p:cNvSpPr/>
                <p:nvPr/>
              </p:nvSpPr>
              <p:spPr>
                <a:xfrm>
                  <a:off x="7940230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8" name="Google Shape;1398;p26"/>
                <p:cNvSpPr/>
                <p:nvPr/>
              </p:nvSpPr>
              <p:spPr>
                <a:xfrm>
                  <a:off x="7970043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9" name="Google Shape;1399;p26"/>
                <p:cNvSpPr/>
                <p:nvPr/>
              </p:nvSpPr>
              <p:spPr>
                <a:xfrm>
                  <a:off x="7970043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0" name="Google Shape;1400;p26"/>
                <p:cNvSpPr/>
                <p:nvPr/>
              </p:nvSpPr>
              <p:spPr>
                <a:xfrm>
                  <a:off x="7970043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8C07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1" name="Google Shape;1401;p26"/>
                <p:cNvSpPr/>
                <p:nvPr/>
              </p:nvSpPr>
              <p:spPr>
                <a:xfrm>
                  <a:off x="7999857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2" name="Google Shape;1402;p26"/>
                <p:cNvSpPr/>
                <p:nvPr/>
              </p:nvSpPr>
              <p:spPr>
                <a:xfrm>
                  <a:off x="7999857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3" name="Google Shape;1403;p26"/>
                <p:cNvSpPr/>
                <p:nvPr/>
              </p:nvSpPr>
              <p:spPr>
                <a:xfrm>
                  <a:off x="7999857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4" name="Google Shape;1404;p26"/>
                <p:cNvSpPr/>
                <p:nvPr/>
              </p:nvSpPr>
              <p:spPr>
                <a:xfrm>
                  <a:off x="8029575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5" name="Google Shape;1405;p26"/>
                <p:cNvSpPr/>
                <p:nvPr/>
              </p:nvSpPr>
              <p:spPr>
                <a:xfrm>
                  <a:off x="8029575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6" name="Google Shape;1406;p26"/>
                <p:cNvSpPr/>
                <p:nvPr/>
              </p:nvSpPr>
              <p:spPr>
                <a:xfrm>
                  <a:off x="8029575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7" name="Google Shape;1407;p26"/>
                <p:cNvSpPr/>
                <p:nvPr/>
              </p:nvSpPr>
              <p:spPr>
                <a:xfrm>
                  <a:off x="8059293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8" name="Google Shape;1408;p26"/>
                <p:cNvSpPr/>
                <p:nvPr/>
              </p:nvSpPr>
              <p:spPr>
                <a:xfrm>
                  <a:off x="8059293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9" name="Google Shape;1409;p26"/>
                <p:cNvSpPr/>
                <p:nvPr/>
              </p:nvSpPr>
              <p:spPr>
                <a:xfrm>
                  <a:off x="8059293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0" name="Google Shape;1410;p26"/>
                <p:cNvSpPr/>
                <p:nvPr/>
              </p:nvSpPr>
              <p:spPr>
                <a:xfrm>
                  <a:off x="8089106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1" name="Google Shape;1411;p26"/>
                <p:cNvSpPr/>
                <p:nvPr/>
              </p:nvSpPr>
              <p:spPr>
                <a:xfrm>
                  <a:off x="8089106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2" name="Google Shape;1412;p26"/>
                <p:cNvSpPr/>
                <p:nvPr/>
              </p:nvSpPr>
              <p:spPr>
                <a:xfrm>
                  <a:off x="8089106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3" name="Google Shape;1413;p26"/>
                <p:cNvSpPr/>
                <p:nvPr/>
              </p:nvSpPr>
              <p:spPr>
                <a:xfrm>
                  <a:off x="8118919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4" name="Google Shape;1414;p26"/>
                <p:cNvSpPr/>
                <p:nvPr/>
              </p:nvSpPr>
              <p:spPr>
                <a:xfrm>
                  <a:off x="8118919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5" name="Google Shape;1415;p26"/>
                <p:cNvSpPr/>
                <p:nvPr/>
              </p:nvSpPr>
              <p:spPr>
                <a:xfrm>
                  <a:off x="8118919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6" name="Google Shape;1416;p26"/>
                <p:cNvSpPr/>
                <p:nvPr/>
              </p:nvSpPr>
              <p:spPr>
                <a:xfrm>
                  <a:off x="8148637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7" name="Google Shape;1417;p26"/>
                <p:cNvSpPr/>
                <p:nvPr/>
              </p:nvSpPr>
              <p:spPr>
                <a:xfrm>
                  <a:off x="7821168" y="482803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8" name="Google Shape;1418;p26"/>
                <p:cNvSpPr/>
                <p:nvPr/>
              </p:nvSpPr>
              <p:spPr>
                <a:xfrm>
                  <a:off x="7731918" y="4828031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29718"/>
                      </a:lnTo>
                      <a:lnTo>
                        <a:pt x="59531" y="29718"/>
                      </a:lnTo>
                      <a:lnTo>
                        <a:pt x="59531" y="89249"/>
                      </a:lnTo>
                      <a:lnTo>
                        <a:pt x="0" y="89249"/>
                      </a:lnTo>
                      <a:lnTo>
                        <a:pt x="0" y="59436"/>
                      </a:lnTo>
                      <a:lnTo>
                        <a:pt x="29813" y="59436"/>
                      </a:lnTo>
                      <a:lnTo>
                        <a:pt x="29813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9" name="Google Shape;1419;p26"/>
                <p:cNvSpPr/>
                <p:nvPr/>
              </p:nvSpPr>
              <p:spPr>
                <a:xfrm>
                  <a:off x="7761732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0" name="Google Shape;1420;p26"/>
                <p:cNvSpPr/>
                <p:nvPr/>
              </p:nvSpPr>
              <p:spPr>
                <a:xfrm>
                  <a:off x="7553325" y="5006529"/>
                  <a:ext cx="89344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89344" extrusionOk="0">
                      <a:moveTo>
                        <a:pt x="89345" y="0"/>
                      </a:moveTo>
                      <a:lnTo>
                        <a:pt x="89345" y="29813"/>
                      </a:lnTo>
                      <a:lnTo>
                        <a:pt x="59531" y="29813"/>
                      </a:lnTo>
                      <a:lnTo>
                        <a:pt x="59531" y="89345"/>
                      </a:lnTo>
                      <a:lnTo>
                        <a:pt x="0" y="89345"/>
                      </a:lnTo>
                      <a:lnTo>
                        <a:pt x="0" y="59627"/>
                      </a:lnTo>
                      <a:lnTo>
                        <a:pt x="29718" y="59627"/>
                      </a:lnTo>
                      <a:lnTo>
                        <a:pt x="29718" y="0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1" name="Google Shape;1421;p26"/>
                <p:cNvSpPr/>
                <p:nvPr/>
              </p:nvSpPr>
              <p:spPr>
                <a:xfrm>
                  <a:off x="7553325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2" name="Google Shape;1422;p26"/>
                <p:cNvSpPr/>
                <p:nvPr/>
              </p:nvSpPr>
              <p:spPr>
                <a:xfrm>
                  <a:off x="7583043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3" name="Google Shape;1423;p26"/>
                <p:cNvSpPr/>
                <p:nvPr/>
              </p:nvSpPr>
              <p:spPr>
                <a:xfrm>
                  <a:off x="7255668" y="5066156"/>
                  <a:ext cx="327374" cy="327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374" h="327374" extrusionOk="0">
                      <a:moveTo>
                        <a:pt x="327374" y="59436"/>
                      </a:moveTo>
                      <a:lnTo>
                        <a:pt x="327374" y="89249"/>
                      </a:lnTo>
                      <a:lnTo>
                        <a:pt x="267938" y="89249"/>
                      </a:lnTo>
                      <a:lnTo>
                        <a:pt x="267938" y="119063"/>
                      </a:lnTo>
                      <a:lnTo>
                        <a:pt x="238125" y="119063"/>
                      </a:lnTo>
                      <a:lnTo>
                        <a:pt x="238125" y="148780"/>
                      </a:lnTo>
                      <a:lnTo>
                        <a:pt x="208312" y="148780"/>
                      </a:lnTo>
                      <a:lnTo>
                        <a:pt x="208312" y="178498"/>
                      </a:lnTo>
                      <a:lnTo>
                        <a:pt x="178594" y="178498"/>
                      </a:lnTo>
                      <a:lnTo>
                        <a:pt x="178594" y="238125"/>
                      </a:lnTo>
                      <a:lnTo>
                        <a:pt x="148876" y="238125"/>
                      </a:lnTo>
                      <a:lnTo>
                        <a:pt x="148876" y="267843"/>
                      </a:lnTo>
                      <a:lnTo>
                        <a:pt x="119063" y="267843"/>
                      </a:lnTo>
                      <a:lnTo>
                        <a:pt x="119063" y="297561"/>
                      </a:lnTo>
                      <a:lnTo>
                        <a:pt x="59531" y="297561"/>
                      </a:lnTo>
                      <a:lnTo>
                        <a:pt x="59531" y="327374"/>
                      </a:lnTo>
                      <a:lnTo>
                        <a:pt x="29813" y="327374"/>
                      </a:lnTo>
                      <a:lnTo>
                        <a:pt x="29813" y="297561"/>
                      </a:lnTo>
                      <a:lnTo>
                        <a:pt x="0" y="297561"/>
                      </a:lnTo>
                      <a:lnTo>
                        <a:pt x="0" y="267843"/>
                      </a:lnTo>
                      <a:lnTo>
                        <a:pt x="29813" y="267843"/>
                      </a:lnTo>
                      <a:lnTo>
                        <a:pt x="29813" y="208312"/>
                      </a:lnTo>
                      <a:lnTo>
                        <a:pt x="59531" y="208312"/>
                      </a:lnTo>
                      <a:lnTo>
                        <a:pt x="59531" y="178498"/>
                      </a:lnTo>
                      <a:lnTo>
                        <a:pt x="89249" y="178498"/>
                      </a:lnTo>
                      <a:lnTo>
                        <a:pt x="89249" y="148780"/>
                      </a:lnTo>
                      <a:lnTo>
                        <a:pt x="148876" y="148780"/>
                      </a:lnTo>
                      <a:lnTo>
                        <a:pt x="148876" y="119063"/>
                      </a:lnTo>
                      <a:lnTo>
                        <a:pt x="178594" y="119063"/>
                      </a:lnTo>
                      <a:lnTo>
                        <a:pt x="178594" y="89249"/>
                      </a:lnTo>
                      <a:lnTo>
                        <a:pt x="208312" y="89249"/>
                      </a:lnTo>
                      <a:lnTo>
                        <a:pt x="208312" y="59436"/>
                      </a:lnTo>
                      <a:lnTo>
                        <a:pt x="238125" y="59436"/>
                      </a:lnTo>
                      <a:lnTo>
                        <a:pt x="238125" y="0"/>
                      </a:lnTo>
                      <a:lnTo>
                        <a:pt x="267938" y="0"/>
                      </a:lnTo>
                      <a:lnTo>
                        <a:pt x="267938" y="29718"/>
                      </a:lnTo>
                      <a:lnTo>
                        <a:pt x="297656" y="29718"/>
                      </a:lnTo>
                      <a:lnTo>
                        <a:pt x="297656" y="59436"/>
                      </a:lnTo>
                      <a:lnTo>
                        <a:pt x="327374" y="5943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4" name="Google Shape;1424;p26"/>
                <p:cNvSpPr/>
                <p:nvPr/>
              </p:nvSpPr>
              <p:spPr>
                <a:xfrm>
                  <a:off x="7315200" y="53637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5" name="Google Shape;1425;p26"/>
                <p:cNvSpPr/>
                <p:nvPr/>
              </p:nvSpPr>
              <p:spPr>
                <a:xfrm>
                  <a:off x="7493793" y="50661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6" name="Google Shape;1426;p26"/>
                <p:cNvSpPr/>
                <p:nvPr/>
              </p:nvSpPr>
              <p:spPr>
                <a:xfrm>
                  <a:off x="7523607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7" name="Google Shape;1427;p26"/>
                <p:cNvSpPr/>
                <p:nvPr/>
              </p:nvSpPr>
              <p:spPr>
                <a:xfrm>
                  <a:off x="7463980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8" name="Google Shape;1428;p26"/>
                <p:cNvSpPr/>
                <p:nvPr/>
              </p:nvSpPr>
              <p:spPr>
                <a:xfrm>
                  <a:off x="7583043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9" name="Google Shape;1429;p26"/>
                <p:cNvSpPr/>
                <p:nvPr/>
              </p:nvSpPr>
              <p:spPr>
                <a:xfrm>
                  <a:off x="7553325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0" name="Google Shape;1430;p26"/>
                <p:cNvSpPr/>
                <p:nvPr/>
              </p:nvSpPr>
              <p:spPr>
                <a:xfrm>
                  <a:off x="7672387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1" name="Google Shape;1431;p26"/>
                <p:cNvSpPr/>
                <p:nvPr/>
              </p:nvSpPr>
              <p:spPr>
                <a:xfrm>
                  <a:off x="7761732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2" name="Google Shape;1432;p26"/>
                <p:cNvSpPr/>
                <p:nvPr/>
              </p:nvSpPr>
              <p:spPr>
                <a:xfrm>
                  <a:off x="7821168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3" name="Google Shape;1433;p26"/>
                <p:cNvSpPr/>
                <p:nvPr/>
              </p:nvSpPr>
              <p:spPr>
                <a:xfrm>
                  <a:off x="7970043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4" name="Google Shape;1434;p26"/>
                <p:cNvSpPr/>
                <p:nvPr/>
              </p:nvSpPr>
              <p:spPr>
                <a:xfrm>
                  <a:off x="7434262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5" name="Google Shape;1435;p26"/>
                <p:cNvSpPr/>
                <p:nvPr/>
              </p:nvSpPr>
              <p:spPr>
                <a:xfrm>
                  <a:off x="7404544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6" name="Google Shape;1436;p26"/>
                <p:cNvSpPr/>
                <p:nvPr/>
              </p:nvSpPr>
              <p:spPr>
                <a:xfrm>
                  <a:off x="7344918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7" name="Google Shape;1437;p26"/>
                <p:cNvSpPr/>
                <p:nvPr/>
              </p:nvSpPr>
              <p:spPr>
                <a:xfrm>
                  <a:off x="7315200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8" name="Google Shape;1438;p26"/>
                <p:cNvSpPr/>
                <p:nvPr/>
              </p:nvSpPr>
              <p:spPr>
                <a:xfrm>
                  <a:off x="7255668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maze with a wooden bridge and a wooden walkway&#10;&#10;AI-generated content may be incorrect.">
            <a:extLst>
              <a:ext uri="{FF2B5EF4-FFF2-40B4-BE49-F238E27FC236}">
                <a16:creationId xmlns:a16="http://schemas.microsoft.com/office/drawing/2014/main" id="{0B26177C-D80D-6417-40CE-B93CE629382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9701" r="19701"/>
          <a:stretch/>
        </p:blipFill>
        <p:spPr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D33A27A-DF19-4586-9E70-5685410BFF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5" y="1339651"/>
            <a:ext cx="3722700" cy="30012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Exploration follows epsilon-greedy behavior:</a:t>
            </a:r>
          </a:p>
          <a:p>
            <a:pPr marL="114300" indent="0">
              <a:buNone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Start: 1.0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Final: 0.05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Decay over: ~300,000 frames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Other settings:</a:t>
            </a:r>
          </a:p>
          <a:p>
            <a:pPr marL="285750" indent="-171450">
              <a:buFont typeface="Wingdings"/>
              <a:buChar char="§"/>
            </a:pPr>
            <a:r>
              <a:rPr lang="en-US" dirty="0"/>
              <a:t>Replay warm-up: 50,000 steps before starting training</a:t>
            </a:r>
          </a:p>
          <a:p>
            <a:pPr marL="285750" indent="-171450">
              <a:buFont typeface="Wingdings"/>
              <a:buChar char="§"/>
            </a:pPr>
            <a:r>
              <a:rPr lang="en-US" dirty="0"/>
              <a:t>Training frames: 1 million (depending on compute)</a:t>
            </a:r>
          </a:p>
          <a:p>
            <a:pPr marL="285750" indent="-171450">
              <a:buFont typeface="Wingdings"/>
              <a:buChar char="§"/>
            </a:pPr>
            <a:r>
              <a:rPr lang="en-US" dirty="0"/>
              <a:t>Gradient updates: 1 per environment step</a:t>
            </a:r>
          </a:p>
          <a:p>
            <a:pPr marL="285750" indent="-171450">
              <a:buFont typeface="Wingdings"/>
              <a:buChar char="§"/>
            </a:pPr>
            <a:r>
              <a:rPr lang="en-US" dirty="0"/>
              <a:t>Video capture: early and late gameplay recorded directly from environment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Longer training improves stability and results in more meaningful comparison between DQN variants.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FAF161-79F7-5C46-C174-232310AD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900" dirty="0"/>
              <a:t>EXPLORATION AND TRAINING DETAILS</a:t>
            </a:r>
          </a:p>
        </p:txBody>
      </p:sp>
    </p:spTree>
    <p:extLst>
      <p:ext uri="{BB962C8B-B14F-4D97-AF65-F5344CB8AC3E}">
        <p14:creationId xmlns:p14="http://schemas.microsoft.com/office/powerpoint/2010/main" val="356958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0FE27-F9DF-E5B3-AEEA-FE1FC0EDD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CODEBASE 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01068F-2FDC-F10D-1BB7-EC7BE3977E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Wingdings"/>
              <a:buChar char="§"/>
            </a:pPr>
            <a:r>
              <a:rPr lang="en-US" sz="1300" dirty="0"/>
              <a:t>Notebooks/ - DQN + Double DQN training notebooks</a:t>
            </a:r>
          </a:p>
          <a:p>
            <a:pPr>
              <a:buFont typeface="Wingdings"/>
              <a:buChar char="§"/>
            </a:pPr>
            <a:endParaRPr lang="en-US" sz="1300" dirty="0"/>
          </a:p>
          <a:p>
            <a:pPr>
              <a:buFont typeface="Wingdings"/>
              <a:buChar char="§"/>
            </a:pPr>
            <a:r>
              <a:rPr lang="en-US" sz="1300" dirty="0"/>
              <a:t>Models/ - saved neural network weights</a:t>
            </a:r>
          </a:p>
          <a:p>
            <a:pPr>
              <a:buFont typeface="Wingdings"/>
              <a:buChar char="§"/>
            </a:pPr>
            <a:endParaRPr lang="en-US" sz="1300" dirty="0"/>
          </a:p>
          <a:p>
            <a:pPr>
              <a:buFont typeface="Wingdings"/>
              <a:buChar char="§"/>
            </a:pPr>
            <a:r>
              <a:rPr lang="en-US" sz="1300" dirty="0"/>
              <a:t>Videos/ - early vs. Learned agent gameplay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5CDB733-4AC0-18B1-784E-C19BF04982E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>
              <a:buFont typeface="Wingdings"/>
              <a:buChar char="§"/>
            </a:pPr>
            <a:r>
              <a:rPr lang="en-US" sz="1300" dirty="0"/>
              <a:t>Utils/ - replay buffer, preprocessing, wrappers</a:t>
            </a:r>
          </a:p>
          <a:p>
            <a:pPr>
              <a:buFont typeface="Wingdings"/>
              <a:buChar char="§"/>
            </a:pPr>
            <a:endParaRPr lang="en-US" sz="1300" dirty="0"/>
          </a:p>
          <a:p>
            <a:pPr>
              <a:buFont typeface="Wingdings"/>
              <a:buChar char="§"/>
            </a:pPr>
            <a:r>
              <a:rPr lang="en-US" sz="1300" dirty="0"/>
              <a:t>README.md - experiment notes, video links, learning curves</a:t>
            </a:r>
          </a:p>
          <a:p>
            <a:pPr>
              <a:buFont typeface="Wingdings"/>
              <a:buChar char="§"/>
            </a:pPr>
            <a:endParaRPr lang="en-US" sz="1300" dirty="0"/>
          </a:p>
          <a:p>
            <a:pPr>
              <a:buFont typeface="Wingdings"/>
              <a:buChar char="§"/>
            </a:pPr>
            <a:r>
              <a:rPr lang="en-US" sz="1300" dirty="0"/>
              <a:t>Report.pdf - 3-5 page 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279BD1-3C56-BDEB-E7A6-D04F2FCB1B42}"/>
              </a:ext>
            </a:extLst>
          </p:cNvPr>
          <p:cNvSpPr txBox="1"/>
          <p:nvPr/>
        </p:nvSpPr>
        <p:spPr>
          <a:xfrm>
            <a:off x="908166" y="3611737"/>
            <a:ext cx="7324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chivo"/>
              </a:rPr>
              <a:t>Includes adaptation of provided starter code (c166f25_02b_dqn_pong.ipynb).</a:t>
            </a:r>
          </a:p>
        </p:txBody>
      </p:sp>
    </p:spTree>
    <p:extLst>
      <p:ext uri="{BB962C8B-B14F-4D97-AF65-F5344CB8AC3E}">
        <p14:creationId xmlns:p14="http://schemas.microsoft.com/office/powerpoint/2010/main" val="2974002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19EA3C9-35FB-2F37-4E56-16FA35A44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5" y="1437408"/>
            <a:ext cx="3722700" cy="30012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Each training iteration follows this cycle:</a:t>
            </a:r>
          </a:p>
          <a:p>
            <a:pPr marL="114300" indent="0">
              <a:buNone/>
            </a:pPr>
            <a:endParaRPr lang="en-US" dirty="0"/>
          </a:p>
          <a:p>
            <a:pPr marL="342900" indent="-228600">
              <a:buAutoNum type="arabicPeriod"/>
            </a:pPr>
            <a:r>
              <a:rPr lang="en-US" dirty="0"/>
              <a:t>Agent selects an action using epsilon-greedy policy</a:t>
            </a:r>
          </a:p>
          <a:p>
            <a:pPr marL="342900" indent="-228600">
              <a:buAutoNum type="arabicPeriod"/>
            </a:pPr>
            <a:endParaRPr lang="en-US" dirty="0"/>
          </a:p>
          <a:p>
            <a:pPr marL="342900" indent="-228600">
              <a:buAutoNum type="arabicPeriod"/>
            </a:pPr>
            <a:r>
              <a:rPr lang="en-US" dirty="0"/>
              <a:t>Environment executes action and returns next state + reward</a:t>
            </a:r>
          </a:p>
          <a:p>
            <a:pPr marL="342900" indent="-228600">
              <a:buAutoNum type="arabicPeriod"/>
            </a:pPr>
            <a:endParaRPr lang="en-US" dirty="0"/>
          </a:p>
          <a:p>
            <a:pPr marL="342900" indent="-228600">
              <a:buAutoNum type="arabicPeriod"/>
            </a:pPr>
            <a:r>
              <a:rPr lang="en-US" dirty="0"/>
              <a:t>Transition stored in replay buffer</a:t>
            </a:r>
          </a:p>
          <a:p>
            <a:pPr marL="342900" indent="-228600">
              <a:buAutoNum type="arabicPeriod"/>
            </a:pPr>
            <a:endParaRPr lang="en-US" dirty="0"/>
          </a:p>
          <a:p>
            <a:pPr marL="342900" indent="-228600">
              <a:buAutoNum type="arabicPeriod"/>
            </a:pPr>
            <a:r>
              <a:rPr lang="en-US" dirty="0"/>
              <a:t>If buffer has enough samples:</a:t>
            </a:r>
          </a:p>
          <a:p>
            <a:pPr marL="800100" lvl="1" indent="-228600">
              <a:buSzPts val="1100"/>
              <a:buFont typeface="Courier New"/>
              <a:buChar char="o"/>
            </a:pPr>
            <a:r>
              <a:rPr lang="en-US" sz="1000" dirty="0"/>
              <a:t>Sample mini-batch</a:t>
            </a:r>
          </a:p>
          <a:p>
            <a:pPr marL="800100" lvl="1" indent="-228600">
              <a:buSzPts val="1100"/>
              <a:buFont typeface="Courier New"/>
              <a:buChar char="o"/>
            </a:pPr>
            <a:r>
              <a:rPr lang="en-US" sz="1000" dirty="0"/>
              <a:t>Compute DQN or Double DQN target</a:t>
            </a:r>
          </a:p>
          <a:p>
            <a:pPr marL="800100" lvl="1" indent="-228600">
              <a:buSzPts val="1100"/>
              <a:buFont typeface="Courier New"/>
              <a:buChar char="o"/>
            </a:pPr>
            <a:r>
              <a:rPr lang="en-US" sz="1000" dirty="0"/>
              <a:t>Update online network</a:t>
            </a:r>
          </a:p>
          <a:p>
            <a:pPr marL="571500" lvl="1" indent="0">
              <a:buNone/>
            </a:pPr>
            <a:endParaRPr lang="en-US" sz="1000" dirty="0"/>
          </a:p>
          <a:p>
            <a:pPr marL="342900" indent="-228600">
              <a:buAutoNum type="arabicPeriod"/>
            </a:pPr>
            <a:r>
              <a:rPr lang="en-US" dirty="0"/>
              <a:t>Every N steps, sync weights to target network.</a:t>
            </a:r>
          </a:p>
          <a:p>
            <a:pPr marL="342900" indent="-228600">
              <a:buAutoNum type="arabicPeriod"/>
            </a:pPr>
            <a:endParaRPr lang="en-US" dirty="0"/>
          </a:p>
          <a:p>
            <a:pPr marL="342900" indent="-228600">
              <a:buAutoNum type="arabicPeriod"/>
            </a:pPr>
            <a:r>
              <a:rPr lang="en-US" dirty="0"/>
              <a:t>Log metrics and episodic rewards</a:t>
            </a:r>
          </a:p>
          <a:p>
            <a:pPr marL="342900" indent="-228600">
              <a:buAutoNum type="arabicPeriod"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This loop repeats for millions of frames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427029-77BE-C185-09B7-31034ED2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LOOP</a:t>
            </a:r>
            <a:br>
              <a:rPr lang="en-US" dirty="0"/>
            </a:br>
            <a:r>
              <a:rPr lang="en-US" dirty="0"/>
              <a:t>OVERVIEW</a:t>
            </a:r>
          </a:p>
        </p:txBody>
      </p:sp>
      <p:pic>
        <p:nvPicPr>
          <p:cNvPr id="8" name="Picture Placeholder 7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9C5C94FF-2783-4948-447B-450633B4C3C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4599" t="412" r="30119" b="-619"/>
          <a:stretch>
            <a:fillRect/>
          </a:stretch>
        </p:blipFill>
        <p:spPr>
          <a:xfrm>
            <a:off x="5838175" y="745800"/>
            <a:ext cx="3308843" cy="365943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6638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diagram of a network&#10;&#10;AI-generated content may be incorrect.">
            <a:extLst>
              <a:ext uri="{FF2B5EF4-FFF2-40B4-BE49-F238E27FC236}">
                <a16:creationId xmlns:a16="http://schemas.microsoft.com/office/drawing/2014/main" id="{7A9906E6-46A1-B4AB-4FC0-A08B2465139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5806" t="1031" r="37829" b="-1237"/>
          <a:stretch>
            <a:fillRect/>
          </a:stretch>
        </p:blipFill>
        <p:spPr>
          <a:xfrm>
            <a:off x="0" y="745800"/>
            <a:ext cx="3311750" cy="365943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9864946-264B-BF03-DFF9-F634ADFD4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/>
              <a:t>To ensure a fair comparison:</a:t>
            </a:r>
          </a:p>
          <a:p>
            <a:pPr marL="114300" indent="0">
              <a:buNone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Same game environment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Same preprocessing and frame stacking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Same network architecture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Same hyperparameters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Same logging and checkpointing frequency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Only difference: the target computation method (DQN vs. DDQN)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This isolates the effect of Double DQN on stability and performance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964888-2D67-EB81-206B-86F19326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SETUP</a:t>
            </a:r>
          </a:p>
        </p:txBody>
      </p:sp>
    </p:spTree>
    <p:extLst>
      <p:ext uri="{BB962C8B-B14F-4D97-AF65-F5344CB8AC3E}">
        <p14:creationId xmlns:p14="http://schemas.microsoft.com/office/powerpoint/2010/main" val="1941703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41936D-F5F8-B3D2-8464-563F84A97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100" dirty="0">
                <a:solidFill>
                  <a:schemeClr val="tx1"/>
                </a:solidFill>
              </a:rPr>
              <a:t>Key Observations:</a:t>
            </a:r>
            <a:endParaRPr lang="en-US"/>
          </a:p>
          <a:p>
            <a:pPr>
              <a:buFont typeface="Wingdings"/>
              <a:buChar char="§"/>
            </a:pPr>
            <a:r>
              <a:rPr lang="en-US" sz="1100" dirty="0">
                <a:solidFill>
                  <a:schemeClr val="tx1"/>
                </a:solidFill>
              </a:rPr>
              <a:t>Shows improvement over time but with significant variance</a:t>
            </a:r>
          </a:p>
          <a:p>
            <a:pPr>
              <a:buFont typeface="Wingdings"/>
              <a:buChar char="§"/>
            </a:pPr>
            <a:r>
              <a:rPr lang="en-US" sz="1100" dirty="0">
                <a:solidFill>
                  <a:schemeClr val="tx1"/>
                </a:solidFill>
              </a:rPr>
              <a:t>Occasional drops due to overestimation leading to poor policies</a:t>
            </a:r>
          </a:p>
          <a:p>
            <a:pPr>
              <a:buFont typeface="Wingdings"/>
              <a:buChar char="§"/>
            </a:pPr>
            <a:r>
              <a:rPr lang="en-US" sz="1100" dirty="0">
                <a:solidFill>
                  <a:schemeClr val="tx1"/>
                </a:solidFill>
              </a:rPr>
              <a:t>Sometimes gets stuck in suboptimal behaviors (e.g., firing in place)</a:t>
            </a:r>
          </a:p>
          <a:p>
            <a:pPr>
              <a:buFont typeface="Wingdings"/>
              <a:buChar char="§"/>
            </a:pPr>
            <a:r>
              <a:rPr lang="en-US" sz="1100" dirty="0">
                <a:solidFill>
                  <a:schemeClr val="tx1"/>
                </a:solidFill>
              </a:rPr>
              <a:t>Final reward typically lower and less stable than Double DQN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CB1B86-25F6-D6A8-FA0E-6E7F00B26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LEARNING CURVE: BASELINE DQN</a:t>
            </a:r>
          </a:p>
        </p:txBody>
      </p:sp>
      <p:pic>
        <p:nvPicPr>
          <p:cNvPr id="4" name="Picture 3" descr="A graph with blue lines and orange line&#10;&#10;AI-generated content may be incorrect.">
            <a:extLst>
              <a:ext uri="{FF2B5EF4-FFF2-40B4-BE49-F238E27FC236}">
                <a16:creationId xmlns:a16="http://schemas.microsoft.com/office/drawing/2014/main" id="{2E656D49-2702-5A59-DB50-34883E237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697" y="2169795"/>
            <a:ext cx="4832985" cy="265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34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DEA09-65BF-972E-E353-C5C7B1846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45BA1C-9FE3-CECA-AD14-2D0585FAF4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100" dirty="0">
                <a:solidFill>
                  <a:schemeClr val="tx1"/>
                </a:solidFill>
              </a:rPr>
              <a:t>Key Observations:</a:t>
            </a:r>
            <a:endParaRPr lang="en-US"/>
          </a:p>
          <a:p>
            <a:pPr>
              <a:buFont typeface="Wingdings"/>
              <a:buChar char="§"/>
            </a:pPr>
            <a:r>
              <a:rPr lang="en-US" sz="1100" dirty="0">
                <a:solidFill>
                  <a:schemeClr val="tx1"/>
                </a:solidFill>
              </a:rPr>
              <a:t>Much smoother learning curve</a:t>
            </a:r>
          </a:p>
          <a:p>
            <a:pPr>
              <a:buFont typeface="Wingdings"/>
              <a:buChar char="§"/>
            </a:pPr>
            <a:r>
              <a:rPr lang="en-US" sz="1100" dirty="0">
                <a:solidFill>
                  <a:schemeClr val="tx1"/>
                </a:solidFill>
              </a:rPr>
              <a:t>Reduced spikes </a:t>
            </a:r>
            <a:r>
              <a:rPr lang="en-US" sz="1100" dirty="0" err="1">
                <a:solidFill>
                  <a:schemeClr val="tx1"/>
                </a:solidFill>
              </a:rPr>
              <a:t>nad</a:t>
            </a:r>
            <a:r>
              <a:rPr lang="en-US" sz="1100" dirty="0">
                <a:solidFill>
                  <a:schemeClr val="tx1"/>
                </a:solidFill>
              </a:rPr>
              <a:t> collapses compared to DQN</a:t>
            </a:r>
          </a:p>
          <a:p>
            <a:pPr>
              <a:buFont typeface="Wingdings"/>
              <a:buChar char="§"/>
            </a:pPr>
            <a:r>
              <a:rPr lang="en-US" sz="1100" dirty="0">
                <a:solidFill>
                  <a:schemeClr val="tx1"/>
                </a:solidFill>
              </a:rPr>
              <a:t>Better long-term consistency</a:t>
            </a:r>
          </a:p>
          <a:p>
            <a:pPr>
              <a:buFont typeface="Wingdings"/>
              <a:buChar char="§"/>
            </a:pPr>
            <a:r>
              <a:rPr lang="en-US" sz="1100" dirty="0">
                <a:solidFill>
                  <a:schemeClr val="tx1"/>
                </a:solidFill>
              </a:rPr>
              <a:t>Final reward is higher on average</a:t>
            </a:r>
          </a:p>
          <a:p>
            <a:pPr>
              <a:buFont typeface="Wingdings"/>
              <a:buChar char="§"/>
            </a:pPr>
            <a:endParaRPr lang="en-US" sz="1100" dirty="0">
              <a:solidFill>
                <a:schemeClr val="tx1"/>
              </a:solidFill>
            </a:endParaRPr>
          </a:p>
          <a:p>
            <a:pPr marL="158750" indent="0">
              <a:buNone/>
            </a:pPr>
            <a:r>
              <a:rPr lang="en-US" sz="1100" dirty="0">
                <a:solidFill>
                  <a:schemeClr val="tx1"/>
                </a:solidFill>
              </a:rPr>
              <a:t>Double DQN avoids overestimated Q-values, resulting in a more robust policy improvement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0E2B9A-F5B6-F12A-DD91-958C4D4B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LEARNING CURVE: DOUBLE DQN</a:t>
            </a:r>
          </a:p>
        </p:txBody>
      </p:sp>
      <p:pic>
        <p:nvPicPr>
          <p:cNvPr id="4" name="Picture 3" descr="A graph with blue lines and orange line&#10;&#10;AI-generated content may be incorrect.">
            <a:extLst>
              <a:ext uri="{FF2B5EF4-FFF2-40B4-BE49-F238E27FC236}">
                <a16:creationId xmlns:a16="http://schemas.microsoft.com/office/drawing/2014/main" id="{79F9F589-1FD2-C217-1C96-CA7E5C380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635" y="2451735"/>
            <a:ext cx="4316730" cy="238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95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23DAF-AFE3-2683-3C14-44BBD45AE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8F241E-79B1-CC3A-647E-CBEB37A2B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100" dirty="0">
                <a:solidFill>
                  <a:schemeClr val="tx1"/>
                </a:solidFill>
              </a:rPr>
              <a:t>Overlaying both learning curves reveals:</a:t>
            </a:r>
          </a:p>
          <a:p>
            <a:pPr>
              <a:buFont typeface="Wingdings"/>
              <a:buChar char="§"/>
            </a:pPr>
            <a:r>
              <a:rPr lang="en-US" sz="1100" dirty="0">
                <a:solidFill>
                  <a:schemeClr val="tx1"/>
                </a:solidFill>
              </a:rPr>
              <a:t>DQN shows earlier improvement but higher variance</a:t>
            </a:r>
          </a:p>
          <a:p>
            <a:pPr>
              <a:buFont typeface="Wingdings"/>
              <a:buChar char="§"/>
            </a:pPr>
            <a:r>
              <a:rPr lang="en-US" sz="1100" dirty="0">
                <a:solidFill>
                  <a:schemeClr val="tx1"/>
                </a:solidFill>
              </a:rPr>
              <a:t>Double DQN improves more slowly but more reliably</a:t>
            </a:r>
          </a:p>
          <a:p>
            <a:pPr>
              <a:buFont typeface="Wingdings"/>
              <a:buChar char="§"/>
            </a:pPr>
            <a:r>
              <a:rPr lang="en-US" sz="1100" dirty="0">
                <a:solidFill>
                  <a:schemeClr val="tx1"/>
                </a:solidFill>
              </a:rPr>
              <a:t>Double DQN achieves a higher stable plateau with fewer collapses</a:t>
            </a:r>
          </a:p>
          <a:p>
            <a:pPr>
              <a:buFont typeface="Wingdings"/>
              <a:buChar char="§"/>
            </a:pPr>
            <a:r>
              <a:rPr lang="en-US" sz="1100" dirty="0">
                <a:solidFill>
                  <a:schemeClr val="tx1"/>
                </a:solidFill>
              </a:rPr>
              <a:t>The difference aligns with published research</a:t>
            </a:r>
          </a:p>
          <a:p>
            <a:pPr>
              <a:buFont typeface="Wingdings"/>
              <a:buChar char="§"/>
            </a:pPr>
            <a:endParaRPr lang="en-US" sz="1100" dirty="0">
              <a:solidFill>
                <a:schemeClr val="tx1"/>
              </a:solidFill>
            </a:endParaRPr>
          </a:p>
          <a:p>
            <a:pPr marL="158750" indent="0">
              <a:buNone/>
            </a:pPr>
            <a:r>
              <a:rPr lang="en-US" sz="1100" dirty="0">
                <a:solidFill>
                  <a:schemeClr val="tx1"/>
                </a:solidFill>
              </a:rPr>
              <a:t>Clear visual evidence that Double DQN is more stable and accurate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550DAA-BD8D-3F82-AFE7-3FEB7F5A7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DQN vs. DOUBLE DQN: COMBINED PLOT</a:t>
            </a:r>
          </a:p>
        </p:txBody>
      </p:sp>
      <p:pic>
        <p:nvPicPr>
          <p:cNvPr id="4" name="Picture 3" descr="A graph with blue lines and orange line&#10;&#10;AI-generated content may be incorrect.">
            <a:extLst>
              <a:ext uri="{FF2B5EF4-FFF2-40B4-BE49-F238E27FC236}">
                <a16:creationId xmlns:a16="http://schemas.microsoft.com/office/drawing/2014/main" id="{F3DB0D30-DBEC-DDF1-3965-7848C6052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" y="2573655"/>
            <a:ext cx="4078605" cy="2236470"/>
          </a:xfrm>
          <a:prstGeom prst="rect">
            <a:avLst/>
          </a:prstGeom>
        </p:spPr>
      </p:pic>
      <p:pic>
        <p:nvPicPr>
          <p:cNvPr id="6" name="Picture 5" descr="A graph with blue lines and orange line&#10;&#10;AI-generated content may be incorrect.">
            <a:extLst>
              <a:ext uri="{FF2B5EF4-FFF2-40B4-BE49-F238E27FC236}">
                <a16:creationId xmlns:a16="http://schemas.microsoft.com/office/drawing/2014/main" id="{6793CDE5-544D-B6B5-36AB-C46F73DD9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095" y="2573655"/>
            <a:ext cx="4316730" cy="238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1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video game screen with green and yellow squares&#10;&#10;AI-generated content may be incorrect.">
            <a:extLst>
              <a:ext uri="{FF2B5EF4-FFF2-40B4-BE49-F238E27FC236}">
                <a16:creationId xmlns:a16="http://schemas.microsoft.com/office/drawing/2014/main" id="{35AD2F5D-71C6-2BF2-F564-5EAF2F83DD5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8416" r="18416"/>
          <a:stretch/>
        </p:blipFill>
        <p:spPr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1887257-B4D2-45B4-AE22-DC643A2659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1300" u="sng" dirty="0"/>
              <a:t>Early DQN behavior: </a:t>
            </a:r>
          </a:p>
          <a:p>
            <a:pPr marL="342900" indent="-228600">
              <a:buFont typeface="Wingdings"/>
              <a:buChar char="§"/>
            </a:pPr>
            <a:r>
              <a:rPr lang="en-US" dirty="0"/>
              <a:t>Random movement</a:t>
            </a:r>
          </a:p>
          <a:p>
            <a:pPr marL="114300" indent="0">
              <a:buNone/>
            </a:pPr>
            <a:endParaRPr lang="en-US" dirty="0"/>
          </a:p>
          <a:p>
            <a:pPr marL="342900" indent="-228600">
              <a:buFont typeface="Wingdings"/>
              <a:buChar char="§"/>
            </a:pPr>
            <a:r>
              <a:rPr lang="en-US" dirty="0"/>
              <a:t>Frequent unnecessary firing</a:t>
            </a:r>
          </a:p>
          <a:p>
            <a:pPr marL="114300" indent="0">
              <a:buNone/>
            </a:pPr>
            <a:endParaRPr lang="en-US" dirty="0"/>
          </a:p>
          <a:p>
            <a:pPr marL="342900" indent="-228600">
              <a:buFont typeface="Wingdings"/>
              <a:buChar char="§"/>
            </a:pPr>
            <a:r>
              <a:rPr lang="en-US" dirty="0"/>
              <a:t>Poor survival and targeting</a:t>
            </a:r>
          </a:p>
          <a:p>
            <a:pPr marL="342900" indent="-228600">
              <a:buFont typeface="Wingdings"/>
              <a:buChar char="§"/>
            </a:pPr>
            <a:endParaRPr lang="en-US" sz="1300" u="sng" dirty="0"/>
          </a:p>
          <a:p>
            <a:pPr marL="114300" indent="0">
              <a:buNone/>
            </a:pPr>
            <a:r>
              <a:rPr lang="en-US" sz="1300" u="sng" dirty="0"/>
              <a:t>Learned DQN behavior:</a:t>
            </a:r>
          </a:p>
          <a:p>
            <a:pPr marL="342900" indent="-228600">
              <a:buFont typeface="Wingdings"/>
              <a:buChar char="§"/>
            </a:pPr>
            <a:r>
              <a:rPr lang="en-US" dirty="0"/>
              <a:t>Better aiming</a:t>
            </a:r>
          </a:p>
          <a:p>
            <a:pPr marL="114300" indent="0">
              <a:buNone/>
            </a:pPr>
            <a:endParaRPr lang="en-US" dirty="0"/>
          </a:p>
          <a:p>
            <a:pPr marL="342900" indent="-228600">
              <a:buFont typeface="Wingdings"/>
              <a:buChar char="§"/>
            </a:pPr>
            <a:r>
              <a:rPr lang="en-US" dirty="0"/>
              <a:t>Sometimes predictable side-to-side pacing</a:t>
            </a:r>
          </a:p>
          <a:p>
            <a:pPr marL="114300" indent="0">
              <a:buNone/>
            </a:pPr>
            <a:endParaRPr lang="en-US" dirty="0"/>
          </a:p>
          <a:p>
            <a:pPr marL="342900" indent="-228600">
              <a:buFont typeface="Wingdings"/>
              <a:buChar char="§"/>
            </a:pPr>
            <a:r>
              <a:rPr lang="en-US" dirty="0"/>
              <a:t>Still prone to over-aggressive errors</a:t>
            </a:r>
          </a:p>
          <a:p>
            <a:pPr marL="342900" indent="-228600">
              <a:buFont typeface="Wingdings"/>
              <a:buChar char="§"/>
            </a:pPr>
            <a:endParaRPr lang="en-US" dirty="0"/>
          </a:p>
          <a:p>
            <a:pPr marL="342900" indent="-228600">
              <a:buFont typeface="Wingdings"/>
              <a:buChar char="§"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GitHub includes 10-30 second MP4 videos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E55B04-BAE4-7901-3890-8C56AA031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 dirty="0"/>
              <a:t>GAMEPLAY VIDEOS:</a:t>
            </a:r>
            <a:br>
              <a:rPr lang="en-US" sz="2100" dirty="0"/>
            </a:br>
            <a:r>
              <a:rPr lang="en-US" sz="2100" dirty="0"/>
              <a:t>DQN</a:t>
            </a:r>
          </a:p>
        </p:txBody>
      </p:sp>
    </p:spTree>
    <p:extLst>
      <p:ext uri="{BB962C8B-B14F-4D97-AF65-F5344CB8AC3E}">
        <p14:creationId xmlns:p14="http://schemas.microsoft.com/office/powerpoint/2010/main" val="2270030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86C18-9E17-E9FC-A590-E9F34E9C1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614470A-AB29-BA2A-550F-FAF2AD1A1F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1300" u="sng" dirty="0"/>
              <a:t>Early Double DQN behavior: </a:t>
            </a:r>
          </a:p>
          <a:p>
            <a:pPr marL="342900" indent="-228600">
              <a:buFont typeface="Wingdings"/>
              <a:buChar char="§"/>
            </a:pPr>
            <a:r>
              <a:rPr lang="en-US" dirty="0"/>
              <a:t>Similar to random baseline, expectedly chaotic</a:t>
            </a:r>
          </a:p>
          <a:p>
            <a:pPr marL="114300" indent="0">
              <a:buNone/>
            </a:pPr>
            <a:r>
              <a:rPr lang="en-US" dirty="0"/>
              <a:t>   </a:t>
            </a:r>
          </a:p>
          <a:p>
            <a:pPr marL="114300" indent="0">
              <a:buNone/>
            </a:pPr>
            <a:r>
              <a:rPr lang="en-US" sz="1300" u="sng" dirty="0"/>
              <a:t>Learned DQN behavior:</a:t>
            </a:r>
          </a:p>
          <a:p>
            <a:pPr marL="342900" indent="-228600">
              <a:buFont typeface="Wingdings"/>
              <a:buChar char="§"/>
            </a:pPr>
            <a:r>
              <a:rPr lang="en-US" dirty="0"/>
              <a:t>More controlled movement</a:t>
            </a:r>
          </a:p>
          <a:p>
            <a:pPr marL="114300" indent="0">
              <a:buNone/>
            </a:pPr>
            <a:endParaRPr lang="en-US" dirty="0"/>
          </a:p>
          <a:p>
            <a:pPr marL="342900" indent="-228600">
              <a:buFont typeface="Wingdings"/>
              <a:buChar char="§"/>
            </a:pPr>
            <a:r>
              <a:rPr lang="en-US" dirty="0"/>
              <a:t>Better timing for enemy hits</a:t>
            </a:r>
          </a:p>
          <a:p>
            <a:pPr marL="114300" indent="0">
              <a:buNone/>
            </a:pPr>
            <a:endParaRPr lang="en-US" dirty="0"/>
          </a:p>
          <a:p>
            <a:pPr marL="342900" indent="-228600">
              <a:buFont typeface="Wingdings"/>
              <a:buChar char="§"/>
            </a:pPr>
            <a:r>
              <a:rPr lang="en-US" dirty="0"/>
              <a:t>Fewer risky decisions</a:t>
            </a:r>
          </a:p>
          <a:p>
            <a:pPr marL="342900" indent="-228600">
              <a:buFont typeface="Wingdings"/>
              <a:buChar char="§"/>
            </a:pPr>
            <a:endParaRPr lang="en-US" dirty="0"/>
          </a:p>
          <a:p>
            <a:pPr marL="342900" indent="-228600">
              <a:buFont typeface="Wingdings"/>
              <a:buChar char="§"/>
            </a:pPr>
            <a:r>
              <a:rPr lang="en-US" dirty="0"/>
              <a:t>More consistent score increases</a:t>
            </a:r>
          </a:p>
          <a:p>
            <a:pPr marL="342900" indent="-228600">
              <a:buFont typeface="Wingdings"/>
              <a:buChar char="§"/>
            </a:pPr>
            <a:endParaRPr lang="en-US" dirty="0"/>
          </a:p>
          <a:p>
            <a:pPr marL="342900" indent="-228600">
              <a:buFont typeface="Wingdings"/>
              <a:buChar char="§"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Video clearly shows superior strategy and planning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97A689-EBE2-9DE8-320E-3B42CDECB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 dirty="0"/>
              <a:t>GAMEPLAY VIDEOS:</a:t>
            </a:r>
            <a:br>
              <a:rPr lang="en-US" sz="2100" dirty="0"/>
            </a:br>
            <a:r>
              <a:rPr lang="en-US" sz="2100" dirty="0"/>
              <a:t>DOUBLE DQN</a:t>
            </a:r>
          </a:p>
        </p:txBody>
      </p:sp>
      <p:pic>
        <p:nvPicPr>
          <p:cNvPr id="7" name="Picture Placeholder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B588E3AE-A219-A6BB-06AE-33C7B5361E4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7078" r="17078"/>
          <a:stretch/>
        </p:blipFill>
        <p:spPr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4941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9BC457B-7287-1BBA-A0C5-AC416B9FA9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Challenges faced:</a:t>
            </a:r>
          </a:p>
          <a:p>
            <a:pPr marL="285750" indent="-171450">
              <a:buFont typeface="Wingdings"/>
              <a:buChar char="§"/>
            </a:pPr>
            <a:r>
              <a:rPr lang="en-US" dirty="0"/>
              <a:t>Long training time required to see stable results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Overestimation in DQN making results unstable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Exploration was difficult in early training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Debugging preprocessing, environment wrappers, and rendering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Ensuring frame stacking worked properly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These obstacles reflect common issues in Atari RL research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45BB00-00F4-CF00-EA41-67AE8EA95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REFLECTION:</a:t>
            </a:r>
            <a:br>
              <a:rPr lang="en-US" dirty="0"/>
            </a:br>
            <a:r>
              <a:rPr lang="en-US" dirty="0"/>
              <a:t>CHALLENGES</a:t>
            </a:r>
          </a:p>
        </p:txBody>
      </p:sp>
      <p:pic>
        <p:nvPicPr>
          <p:cNvPr id="6" name="Picture Placeholder 4" descr="A graph with blue lines and orange line&#10;&#10;AI-generated content may be incorrect.">
            <a:extLst>
              <a:ext uri="{FF2B5EF4-FFF2-40B4-BE49-F238E27FC236}">
                <a16:creationId xmlns:a16="http://schemas.microsoft.com/office/drawing/2014/main" id="{3C6E4141-3400-C0A9-9788-BF227CE284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08" r="-113" b="-206"/>
          <a:stretch>
            <a:fillRect/>
          </a:stretch>
        </p:blipFill>
        <p:spPr>
          <a:xfrm>
            <a:off x="-2" y="1475215"/>
            <a:ext cx="4055039" cy="268938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5365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03B70-9454-4FFB-9AFA-8F86ACC8C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148816"/>
            <a:ext cx="7717500" cy="3495900"/>
          </a:xfrm>
        </p:spPr>
        <p:txBody>
          <a:bodyPr/>
          <a:lstStyle/>
          <a:p>
            <a:r>
              <a:rPr lang="en-US" dirty="0"/>
              <a:t>Goal: Implement DQN on one or two Atari environments</a:t>
            </a:r>
          </a:p>
          <a:p>
            <a:endParaRPr lang="en-US" dirty="0"/>
          </a:p>
          <a:p>
            <a:r>
              <a:rPr lang="en-US" dirty="0"/>
              <a:t>Compare baseline DQN vs. Double DQN</a:t>
            </a:r>
          </a:p>
          <a:p>
            <a:endParaRPr lang="en-US" dirty="0"/>
          </a:p>
          <a:p>
            <a:r>
              <a:rPr lang="en-US" dirty="0"/>
              <a:t>Evaluate training stability, reward trends, agent behavior</a:t>
            </a:r>
          </a:p>
          <a:p>
            <a:endParaRPr lang="en-US" dirty="0"/>
          </a:p>
          <a:p>
            <a:r>
              <a:rPr lang="en-US" dirty="0"/>
              <a:t>Deliverables: Code, videos, report, slides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49821B-9B2C-C448-0574-81422B3CD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pic>
        <p:nvPicPr>
          <p:cNvPr id="4" name="Picture 3" descr="Pac-man ghost, Pac-Man World 3 Ghosts, Pac-Man Ghost, text, rectangle png |  PNGEgg">
            <a:extLst>
              <a:ext uri="{FF2B5EF4-FFF2-40B4-BE49-F238E27FC236}">
                <a16:creationId xmlns:a16="http://schemas.microsoft.com/office/drawing/2014/main" id="{1235BCF4-69E5-D9B2-9BB7-6BD6D93CF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5427" y="2257081"/>
            <a:ext cx="2622884" cy="2622884"/>
          </a:xfrm>
          <a:prstGeom prst="rect">
            <a:avLst/>
          </a:prstGeom>
        </p:spPr>
      </p:pic>
      <p:pic>
        <p:nvPicPr>
          <p:cNvPr id="5" name="Picture 4" descr="Cherry Clipart Pacman - 8 Bit Cherry - Free Transparent PNG Download -  PNGkey">
            <a:extLst>
              <a:ext uri="{FF2B5EF4-FFF2-40B4-BE49-F238E27FC236}">
                <a16:creationId xmlns:a16="http://schemas.microsoft.com/office/drawing/2014/main" id="{4A9B84CA-67F2-E87E-FB05-BB6B35330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4005" y="3464236"/>
            <a:ext cx="2743200" cy="141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17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DAC4-C2C5-944B-B253-DCC5E1250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graph with blue lines and orange line&#10;&#10;AI-generated content may be incorrect.">
            <a:extLst>
              <a:ext uri="{FF2B5EF4-FFF2-40B4-BE49-F238E27FC236}">
                <a16:creationId xmlns:a16="http://schemas.microsoft.com/office/drawing/2014/main" id="{7C5C8D82-E70D-AEFA-F5B0-F851E973C69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7308" r="-113" b="-206"/>
          <a:stretch>
            <a:fillRect/>
          </a:stretch>
        </p:blipFill>
        <p:spPr>
          <a:xfrm>
            <a:off x="-2" y="1475215"/>
            <a:ext cx="4055039" cy="268938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03C11EB-7896-9F41-8CB7-193F7ACAE4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Strategies that improved learning:</a:t>
            </a:r>
          </a:p>
          <a:p>
            <a:pPr marL="285750" indent="-171450">
              <a:buFont typeface="Wingdings"/>
              <a:buChar char="§"/>
            </a:pPr>
            <a:r>
              <a:rPr lang="en-US" dirty="0"/>
              <a:t>Switching to Double DQN greatly reduced Q-value overestimation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Increasing replay buffer helped maintain diversity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Slower epsilon decay allowed more early exploration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Careful tuning of target sync frequency improved stability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Reviewing learning curves frequency helped catch issues early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Together, these improvements produced significantly better performance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E42849-2E56-91B7-877A-593CE6BB6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REFLECTION:</a:t>
            </a:r>
            <a:br>
              <a:rPr lang="en-US" dirty="0"/>
            </a:br>
            <a:r>
              <a:rPr lang="en-US" dirty="0"/>
              <a:t>WHAT HELPED</a:t>
            </a:r>
          </a:p>
        </p:txBody>
      </p:sp>
      <p:pic>
        <p:nvPicPr>
          <p:cNvPr id="6" name="Picture 5" descr="A graph with blue lines and orange line&#10;&#10;AI-generated content may be incorrect.">
            <a:extLst>
              <a:ext uri="{FF2B5EF4-FFF2-40B4-BE49-F238E27FC236}">
                <a16:creationId xmlns:a16="http://schemas.microsoft.com/office/drawing/2014/main" id="{5EBE0FEB-D8ED-228C-8F29-0BE7193BAE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01" b="-304"/>
          <a:stretch>
            <a:fillRect/>
          </a:stretch>
        </p:blipFill>
        <p:spPr>
          <a:xfrm>
            <a:off x="-381000" y="1475673"/>
            <a:ext cx="4450649" cy="268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97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diagram of a road with text and icons&#10;&#10;AI-generated content may be incorrect.">
            <a:extLst>
              <a:ext uri="{FF2B5EF4-FFF2-40B4-BE49-F238E27FC236}">
                <a16:creationId xmlns:a16="http://schemas.microsoft.com/office/drawing/2014/main" id="{7D7E883B-5239-8ECF-CDA5-542EE8A9B8B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-160" t="1443" r="381" b="-1031"/>
          <a:stretch>
            <a:fillRect/>
          </a:stretch>
        </p:blipFill>
        <p:spPr>
          <a:xfrm>
            <a:off x="5108760" y="1016511"/>
            <a:ext cx="4038131" cy="310294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09B6446-1EF8-884F-A4C7-62E737607C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Wingdings"/>
              <a:buChar char="§"/>
            </a:pPr>
            <a:r>
              <a:rPr lang="en-US" dirty="0"/>
              <a:t>Double DQN is clearly superior to standard DQN for Atari tasks requiring stable value estimation</a:t>
            </a:r>
          </a:p>
          <a:p>
            <a:pPr>
              <a:buFont typeface="Wingdings"/>
              <a:buChar char="§"/>
            </a:pPr>
            <a:endParaRPr lang="en-US" dirty="0"/>
          </a:p>
          <a:p>
            <a:pPr>
              <a:buFont typeface="Wingdings"/>
              <a:buChar char="§"/>
            </a:pPr>
            <a:r>
              <a:rPr lang="en-US" dirty="0"/>
              <a:t>DQN learns but is more erratic and prone to value spikes</a:t>
            </a:r>
          </a:p>
          <a:p>
            <a:pPr>
              <a:buFont typeface="Wingdings"/>
              <a:buChar char="§"/>
            </a:pPr>
            <a:endParaRPr lang="en-US" dirty="0"/>
          </a:p>
          <a:p>
            <a:pPr>
              <a:buFont typeface="Wingdings"/>
              <a:buChar char="§"/>
            </a:pPr>
            <a:r>
              <a:rPr lang="en-US" dirty="0"/>
              <a:t>Proper exploration scheduling is essential for good performance</a:t>
            </a:r>
          </a:p>
          <a:p>
            <a:pPr>
              <a:buFont typeface="Wingdings"/>
              <a:buChar char="§"/>
            </a:pPr>
            <a:endParaRPr lang="en-US" dirty="0"/>
          </a:p>
          <a:p>
            <a:pPr>
              <a:buFont typeface="Wingdings"/>
              <a:buChar char="§"/>
            </a:pPr>
            <a:r>
              <a:rPr lang="en-US" dirty="0"/>
              <a:t>Even simple extensions can </a:t>
            </a:r>
            <a:r>
              <a:rPr lang="en-US" dirty="0" err="1"/>
              <a:t>dramtically</a:t>
            </a:r>
            <a:r>
              <a:rPr lang="en-US" dirty="0"/>
              <a:t> improve RL agent stability</a:t>
            </a:r>
          </a:p>
          <a:p>
            <a:pPr>
              <a:buFont typeface="Wingdings"/>
              <a:buChar char="§"/>
            </a:pPr>
            <a:endParaRPr lang="en-US" dirty="0"/>
          </a:p>
          <a:p>
            <a:pPr>
              <a:buFont typeface="Wingdings"/>
              <a:buChar char="§"/>
            </a:pPr>
            <a:r>
              <a:rPr lang="en-US" dirty="0"/>
              <a:t>The results match expectations from the RL research literature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0B34B9-4ECF-CD5D-18B7-4BFC7AF74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</a:t>
            </a:r>
            <a:br>
              <a:rPr lang="en-US" dirty="0"/>
            </a:br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773181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F9E8D55-7434-681D-81A8-A5229A05A0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Future possible extensions:</a:t>
            </a:r>
          </a:p>
          <a:p>
            <a:pPr marL="114300" indent="0">
              <a:buNone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Prioritized Experience Replay (PER)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Dueling DQN architecture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Multi-step returns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Reward shaping or curriculum progression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Trying additional Atari environments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Using Rainbow DQN for advanced performance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These approaches would further improve stability, convergence, and sample efficiency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A7B097-B6BA-B822-A149-146029B5A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8" name="Picture Placeholder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88A73E4-91C4-56E4-EE4B-099E5EE5FA6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2847" r="2847"/>
          <a:stretch/>
        </p:blipFill>
        <p:spPr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1776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1BDD8-696C-9FA6-C059-AC739BA93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LINK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D6A270-FDC4-9A5A-61C5-92FBE244292D}"/>
              </a:ext>
            </a:extLst>
          </p:cNvPr>
          <p:cNvSpPr txBox="1"/>
          <p:nvPr/>
        </p:nvSpPr>
        <p:spPr>
          <a:xfrm>
            <a:off x="955369" y="2086500"/>
            <a:ext cx="723398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https://github.com/PaatriickC/CSCI-166-Project.git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379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assic Arcade Game Space Invaders (Renewed) - Retro Gaming Fun For Gameboy  Advance Gameboy Advance Retro">
            <a:extLst>
              <a:ext uri="{FF2B5EF4-FFF2-40B4-BE49-F238E27FC236}">
                <a16:creationId xmlns:a16="http://schemas.microsoft.com/office/drawing/2014/main" id="{EBDAA8CD-6FC4-448D-FD09-25EDE52E4DB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5291" r="15291"/>
          <a:stretch/>
        </p:blipFill>
        <p:spPr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3D7176A-234A-3B69-1FBE-752BF03612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5" y="1520125"/>
            <a:ext cx="4569621" cy="3001200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dirty="0"/>
              <a:t>Classic reinforcement-learning benchmark</a:t>
            </a:r>
            <a:endParaRPr lang="en-US"/>
          </a:p>
          <a:p>
            <a:pPr>
              <a:buFont typeface="Arial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r>
              <a:rPr lang="en-US" dirty="0"/>
              <a:t>Pixel-to-action learning problem</a:t>
            </a:r>
          </a:p>
          <a:p>
            <a:pPr>
              <a:buFont typeface="Arial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r>
              <a:rPr lang="en-US" dirty="0"/>
              <a:t>Chosen environment(s):</a:t>
            </a:r>
          </a:p>
          <a:p>
            <a:pPr lvl="1">
              <a:buSzPts val="1100"/>
              <a:buFont typeface="Courier New"/>
              <a:buChar char="o"/>
            </a:pPr>
            <a:r>
              <a:rPr lang="en-US" sz="1100" dirty="0"/>
              <a:t>Ex: Breakout, Pong, Space Invaders, Pac-Man</a:t>
            </a:r>
          </a:p>
          <a:p>
            <a:pPr>
              <a:buFont typeface="Arial"/>
              <a:buChar char="•"/>
            </a:pPr>
            <a:endParaRPr lang="en-US" sz="1100" dirty="0"/>
          </a:p>
          <a:p>
            <a:pPr>
              <a:buFont typeface="Arial"/>
              <a:buChar char="•"/>
            </a:pPr>
            <a:r>
              <a:rPr lang="en-US" dirty="0"/>
              <a:t>I chose </a:t>
            </a:r>
            <a:r>
              <a:rPr lang="en-US" b="1" dirty="0"/>
              <a:t>Space Invaders </a:t>
            </a:r>
            <a:r>
              <a:rPr lang="en-US" dirty="0"/>
              <a:t>because:</a:t>
            </a:r>
            <a:endParaRPr lang="en-US" sz="1100" dirty="0"/>
          </a:p>
          <a:p>
            <a:pPr lvl="1">
              <a:buSzPts val="1100"/>
              <a:buFont typeface="Courier New"/>
              <a:buChar char="o"/>
            </a:pPr>
            <a:r>
              <a:rPr lang="en-US" sz="1100" dirty="0"/>
              <a:t>Fast-paced, requires movement, shooting, and timing</a:t>
            </a:r>
          </a:p>
          <a:p>
            <a:pPr lvl="1">
              <a:buSzPts val="1100"/>
              <a:buFont typeface="Courier New"/>
              <a:buChar char="o"/>
            </a:pPr>
            <a:r>
              <a:rPr lang="en-US" sz="1100" dirty="0"/>
              <a:t>Balanced difficulty with clear improvement signals</a:t>
            </a:r>
          </a:p>
          <a:p>
            <a:pPr lvl="1">
              <a:buSzPts val="1100"/>
              <a:buFont typeface="Courier New"/>
              <a:buChar char="o"/>
            </a:pPr>
            <a:r>
              <a:rPr lang="en-US" sz="1100" dirty="0"/>
              <a:t>Sparse but frequent reward feedback</a:t>
            </a:r>
          </a:p>
          <a:p>
            <a:pPr lvl="1">
              <a:buSzPts val="1100"/>
              <a:buFont typeface="Courier New"/>
              <a:buChar char="o"/>
            </a:pPr>
            <a:r>
              <a:rPr lang="en-US" sz="1100" dirty="0"/>
              <a:t>Common baseline benchmark in original DQN research</a:t>
            </a:r>
          </a:p>
          <a:p>
            <a:pPr lvl="2">
              <a:buSzPts val="1100"/>
              <a:buFont typeface="Wingdings"/>
              <a:buChar char="§"/>
            </a:pPr>
            <a:r>
              <a:rPr lang="en-US" sz="1100" dirty="0"/>
              <a:t>This makes it ideal for evaluating algorithmic improvements between DQN variants</a:t>
            </a:r>
          </a:p>
          <a:p>
            <a:pPr marL="596900" lvl="1" indent="0">
              <a:buNone/>
            </a:pPr>
            <a:endParaRPr lang="en-US" sz="11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8CE8C5-7AF2-2EC6-66D0-D163BFD03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WHY ATARI?</a:t>
            </a:r>
            <a:br>
              <a:rPr lang="en-US" sz="2000" dirty="0"/>
            </a:br>
            <a:r>
              <a:rPr lang="en-US" sz="2000" dirty="0"/>
              <a:t>WHY THESE GAMES?</a:t>
            </a:r>
          </a:p>
        </p:txBody>
      </p:sp>
      <p:pic>
        <p:nvPicPr>
          <p:cNvPr id="7" name="Picture 6" descr="Pacman Retro Png - Pac Man 8 Bit Clipart - Large Size Png Image - PikPng">
            <a:extLst>
              <a:ext uri="{FF2B5EF4-FFF2-40B4-BE49-F238E27FC236}">
                <a16:creationId xmlns:a16="http://schemas.microsoft.com/office/drawing/2014/main" id="{14A7DFFD-5F05-C482-4C78-45FD3A269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3632033"/>
            <a:ext cx="1413711" cy="141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71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781BC7BB-B9F5-D615-EA28-C453BD2849D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5617" r="15617"/>
          <a:stretch/>
        </p:blipFill>
        <p:spPr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D4EE389-0551-7616-FA9A-A1C98DDF45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Convert to grayscale</a:t>
            </a:r>
          </a:p>
          <a:p>
            <a:endParaRPr lang="en-US" dirty="0"/>
          </a:p>
          <a:p>
            <a:r>
              <a:rPr lang="en-US" sz="1200" dirty="0"/>
              <a:t>Resize to 84 x 84</a:t>
            </a:r>
          </a:p>
          <a:p>
            <a:endParaRPr lang="en-US" sz="1200" dirty="0"/>
          </a:p>
          <a:p>
            <a:r>
              <a:rPr lang="en-US" sz="1200" dirty="0"/>
              <a:t>Normalize pixel values to [0, 1]</a:t>
            </a:r>
          </a:p>
          <a:p>
            <a:endParaRPr lang="en-US" sz="1200" dirty="0"/>
          </a:p>
          <a:p>
            <a:r>
              <a:rPr lang="en-US" sz="1200" dirty="0"/>
              <a:t>Stack the last 4 frames to capture motion</a:t>
            </a:r>
          </a:p>
          <a:p>
            <a:endParaRPr lang="en-US" sz="1200" dirty="0"/>
          </a:p>
          <a:p>
            <a:pPr marL="114300" indent="0">
              <a:buNone/>
            </a:pPr>
            <a:r>
              <a:rPr lang="en-US" sz="1200"/>
              <a:t>Final observation shape: (4, 84, 84)</a:t>
            </a:r>
            <a:endParaRPr lang="en-US" sz="1200" dirty="0"/>
          </a:p>
          <a:p>
            <a:pPr marL="114300" indent="0">
              <a:buNone/>
            </a:pPr>
            <a:endParaRPr lang="en-US" sz="1200" dirty="0"/>
          </a:p>
          <a:p>
            <a:pPr marL="114300" indent="0">
              <a:buNone/>
            </a:pPr>
            <a:r>
              <a:rPr lang="en-US" sz="1200" dirty="0"/>
              <a:t>Why stacking matters: A single frame lacks velocity and direction; stacked frames give temporal context needed for aiming, dodging, and predicting motion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480192-9B26-1154-07CC-154533E86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900" dirty="0"/>
              <a:t>ENVIRONMENT: OBSERVATION SPACE</a:t>
            </a:r>
          </a:p>
        </p:txBody>
      </p:sp>
    </p:spTree>
    <p:extLst>
      <p:ext uri="{BB962C8B-B14F-4D97-AF65-F5344CB8AC3E}">
        <p14:creationId xmlns:p14="http://schemas.microsoft.com/office/powerpoint/2010/main" val="4126840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D965476-4ED2-4D18-B394-2263AE42762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7916" b="7916"/>
          <a:stretch/>
        </p:blipFill>
        <p:spPr>
          <a:xfrm>
            <a:off x="0" y="820997"/>
            <a:ext cx="3305700" cy="3651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F98C497-B285-1E2B-95DD-316C3F6D2B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The environment provides a discrete action set. For Space Invaders, common actions include:</a:t>
            </a:r>
            <a:br>
              <a:rPr lang="en-US" dirty="0"/>
            </a:br>
            <a:endParaRPr lang="en-US" dirty="0"/>
          </a:p>
          <a:p>
            <a:pPr>
              <a:buFont typeface="Wingdings"/>
              <a:buChar char="q"/>
            </a:pPr>
            <a:r>
              <a:rPr lang="en-US"/>
              <a:t>NOOP</a:t>
            </a:r>
          </a:p>
          <a:p>
            <a:pPr>
              <a:buFont typeface="Wingdings"/>
              <a:buChar char="q"/>
            </a:pPr>
            <a:r>
              <a:rPr lang="en-US"/>
              <a:t>FIRE</a:t>
            </a:r>
          </a:p>
          <a:p>
            <a:pPr>
              <a:buFont typeface="Wingdings"/>
              <a:buChar char="q"/>
            </a:pPr>
            <a:r>
              <a:rPr lang="en-US" dirty="0"/>
              <a:t>LEFT</a:t>
            </a:r>
          </a:p>
          <a:p>
            <a:pPr>
              <a:buFont typeface="Wingdings"/>
              <a:buChar char="q"/>
            </a:pPr>
            <a:r>
              <a:rPr lang="en-US" dirty="0"/>
              <a:t>RIGHT</a:t>
            </a:r>
          </a:p>
          <a:p>
            <a:pPr>
              <a:buFont typeface="Wingdings"/>
              <a:buChar char="q"/>
            </a:pPr>
            <a:r>
              <a:rPr lang="en-US"/>
              <a:t>LEFTFIRE</a:t>
            </a:r>
          </a:p>
          <a:p>
            <a:pPr>
              <a:buFont typeface="Wingdings"/>
              <a:buChar char="q"/>
            </a:pPr>
            <a:r>
              <a:rPr lang="en-US"/>
              <a:t>RIGHTFIRE</a:t>
            </a:r>
          </a:p>
          <a:p>
            <a:pPr>
              <a:buFont typeface="Wingdings"/>
              <a:buChar char="q"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The agent learns a Q-value for each possible action and selects the highest-valued action (or explores via epsilon-greedy)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290E7E-E108-5A16-94A0-3093EC1F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ENVIRONMENT: ACTION SPACE</a:t>
            </a:r>
          </a:p>
        </p:txBody>
      </p:sp>
    </p:spTree>
    <p:extLst>
      <p:ext uri="{BB962C8B-B14F-4D97-AF65-F5344CB8AC3E}">
        <p14:creationId xmlns:p14="http://schemas.microsoft.com/office/powerpoint/2010/main" val="642328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32A9C-5907-95A9-3043-D1ED78BB1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405D476E-10D1-2E1E-78C2-DB4A7FA0499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7916" b="7916"/>
          <a:stretch/>
        </p:blipFill>
        <p:spPr>
          <a:xfrm>
            <a:off x="0" y="820997"/>
            <a:ext cx="3305700" cy="3651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69814A4-9F3A-FB22-DEDF-5F63848CF6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Rewards in Atari are often sparse or delayed. In Space Invaders:</a:t>
            </a:r>
          </a:p>
          <a:p>
            <a:pPr marL="114300" indent="0">
              <a:buNone/>
            </a:pPr>
            <a:endParaRPr lang="en-US" dirty="0"/>
          </a:p>
          <a:p>
            <a:pPr>
              <a:buFont typeface="Wingdings"/>
              <a:buChar char="§"/>
            </a:pPr>
            <a:r>
              <a:rPr lang="en-US" dirty="0"/>
              <a:t>Shooting an enemy grants positive reward</a:t>
            </a:r>
          </a:p>
          <a:p>
            <a:pPr>
              <a:buFont typeface="Wingdings"/>
              <a:buChar char="§"/>
            </a:pPr>
            <a:endParaRPr lang="en-US" dirty="0"/>
          </a:p>
          <a:p>
            <a:pPr>
              <a:buFont typeface="Wingdings"/>
              <a:buChar char="§"/>
            </a:pPr>
            <a:r>
              <a:rPr lang="en-US" dirty="0"/>
              <a:t>Losing a life or ending the episode is negative but delayed</a:t>
            </a:r>
          </a:p>
          <a:p>
            <a:pPr>
              <a:buFont typeface="Wingdings"/>
              <a:buChar char="§"/>
            </a:pPr>
            <a:endParaRPr lang="en-US" dirty="0"/>
          </a:p>
          <a:p>
            <a:pPr>
              <a:buFont typeface="Wingdings"/>
              <a:buChar char="§"/>
            </a:pPr>
            <a:r>
              <a:rPr lang="en-US" dirty="0"/>
              <a:t>Some enemy types give different reward values</a:t>
            </a:r>
          </a:p>
          <a:p>
            <a:pPr>
              <a:buFont typeface="Wingdings"/>
              <a:buChar char="§"/>
            </a:pPr>
            <a:endParaRPr lang="en-US" dirty="0"/>
          </a:p>
          <a:p>
            <a:pPr marL="114300" indent="0">
              <a:buNone/>
            </a:pPr>
            <a:r>
              <a:rPr lang="en-US" u="sng" dirty="0"/>
              <a:t>Challenges</a:t>
            </a:r>
          </a:p>
          <a:p>
            <a:pPr marL="114300" indent="0">
              <a:buNone/>
            </a:pPr>
            <a:endParaRPr lang="en-US" u="sng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Hard to explore good states early</a:t>
            </a:r>
          </a:p>
          <a:p>
            <a:pPr marL="114300" indent="0">
              <a:buNone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Delayed rewards make credit assignment difficult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This structure tests the agent's ability to learn long-term planning and consistent targeting behavior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74900E-AC04-EDD2-D463-3E7A60CD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/>
              <a:t>ENVIRONMENT: </a:t>
            </a:r>
            <a:r>
              <a:rPr lang="en-US" sz="2000" dirty="0"/>
              <a:t>REWARD STRUCTURE</a:t>
            </a:r>
          </a:p>
        </p:txBody>
      </p:sp>
    </p:spTree>
    <p:extLst>
      <p:ext uri="{BB962C8B-B14F-4D97-AF65-F5344CB8AC3E}">
        <p14:creationId xmlns:p14="http://schemas.microsoft.com/office/powerpoint/2010/main" val="4079613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ine arrow: Straight with solid fill">
            <a:extLst>
              <a:ext uri="{FF2B5EF4-FFF2-40B4-BE49-F238E27FC236}">
                <a16:creationId xmlns:a16="http://schemas.microsoft.com/office/drawing/2014/main" id="{0010B2B2-2D01-D26E-97C1-68672EA1D8B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39" r="4739"/>
          <a:stretch/>
        </p:blipFill>
        <p:spPr>
          <a:xfrm>
            <a:off x="1387982" y="4146065"/>
            <a:ext cx="207569" cy="17778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110A7E8-9EFB-7CDD-9115-58D2B3527D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The baseline DQN model consists of: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1. </a:t>
            </a:r>
            <a:r>
              <a:rPr lang="en-US" b="1" dirty="0"/>
              <a:t>Convolutional Layers </a:t>
            </a:r>
            <a:r>
              <a:rPr lang="en-US" dirty="0"/>
              <a:t>to extract spatial features from screen pixels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2. </a:t>
            </a:r>
            <a:r>
              <a:rPr lang="en-US" b="1" dirty="0"/>
              <a:t>Flatten layer </a:t>
            </a:r>
            <a:r>
              <a:rPr lang="en-US" dirty="0"/>
              <a:t>to convert conv outputs into a dense vector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3. </a:t>
            </a:r>
            <a:r>
              <a:rPr lang="en-US" b="1" dirty="0"/>
              <a:t>Fully Connected Layers</a:t>
            </a:r>
            <a:r>
              <a:rPr lang="en-US" dirty="0"/>
              <a:t> to reason about state-action values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4. </a:t>
            </a:r>
            <a:r>
              <a:rPr lang="en-US" b="1" dirty="0"/>
              <a:t>Output Layer </a:t>
            </a:r>
            <a:r>
              <a:rPr lang="en-US" dirty="0"/>
              <a:t>with size equal to number of actions, representing Q-values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The target for DQN is:</a:t>
            </a:r>
            <a:br>
              <a:rPr lang="en-US" dirty="0"/>
            </a:br>
            <a:r>
              <a:rPr lang="en-US" dirty="0"/>
              <a:t>Q(s, a)  r + y * max(</a:t>
            </a:r>
            <a:r>
              <a:rPr lang="en-US" dirty="0" err="1"/>
              <a:t>Q_target</a:t>
            </a:r>
            <a:r>
              <a:rPr lang="en-US" dirty="0"/>
              <a:t>(s', a'))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The max( ) causes DQN to overestimate values, motivating Double DQN.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D5710A-3941-E94B-7B07-A4F259B0C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DQN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pic>
        <p:nvPicPr>
          <p:cNvPr id="6" name="Picture 5" descr="DQN — Stable Baselines 2.10.3a0 documentation">
            <a:extLst>
              <a:ext uri="{FF2B5EF4-FFF2-40B4-BE49-F238E27FC236}">
                <a16:creationId xmlns:a16="http://schemas.microsoft.com/office/drawing/2014/main" id="{6A9D97A5-E42C-B4C8-1FAE-D87DD045B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1899" r="164" b="191"/>
          <a:stretch>
            <a:fillRect/>
          </a:stretch>
        </p:blipFill>
        <p:spPr>
          <a:xfrm>
            <a:off x="4570997" y="923531"/>
            <a:ext cx="4566495" cy="383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66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D593A-C3E4-CD02-276C-79AE428CD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ine arrow: Straight with solid fill">
            <a:extLst>
              <a:ext uri="{FF2B5EF4-FFF2-40B4-BE49-F238E27FC236}">
                <a16:creationId xmlns:a16="http://schemas.microsoft.com/office/drawing/2014/main" id="{4A3F1851-1624-FD38-5DFF-1C843B03F6C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39" r="4739"/>
          <a:stretch/>
        </p:blipFill>
        <p:spPr>
          <a:xfrm>
            <a:off x="1515817" y="2800032"/>
            <a:ext cx="207569" cy="17778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EBC85EB-0F25-28CD-57F0-EAE41E04AB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Double DQN uses the same network structure but changes the target update rule: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1. </a:t>
            </a:r>
            <a:r>
              <a:rPr lang="en-US" b="1" dirty="0"/>
              <a:t> </a:t>
            </a:r>
            <a:r>
              <a:rPr lang="en-US" dirty="0"/>
              <a:t>The online network selects the best action</a:t>
            </a:r>
            <a:r>
              <a:rPr lang="en-US" b="1" dirty="0"/>
              <a:t> 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2. The target network evaluates the value of that action</a:t>
            </a:r>
          </a:p>
          <a:p>
            <a:pPr marL="114300" indent="0">
              <a:buNone/>
            </a:pPr>
            <a:r>
              <a:rPr lang="en-US" dirty="0"/>
              <a:t> Target becomes:</a:t>
            </a:r>
          </a:p>
          <a:p>
            <a:pPr marL="114300" indent="0">
              <a:buNone/>
            </a:pPr>
            <a:r>
              <a:rPr lang="en-US" dirty="0"/>
              <a:t> Q(s, a)  r + y * </a:t>
            </a:r>
            <a:r>
              <a:rPr lang="en-US" dirty="0" err="1"/>
              <a:t>Q_target</a:t>
            </a:r>
            <a:r>
              <a:rPr lang="en-US" dirty="0"/>
              <a:t>(s', </a:t>
            </a:r>
            <a:r>
              <a:rPr lang="en-US" dirty="0" err="1"/>
              <a:t>argmax_Q_online</a:t>
            </a:r>
            <a:r>
              <a:rPr lang="en-US" dirty="0"/>
              <a:t>(s'))</a:t>
            </a:r>
            <a:br>
              <a:rPr lang="en-US" dirty="0"/>
            </a:br>
            <a:r>
              <a:rPr lang="en-US" dirty="0"/>
              <a:t> </a:t>
            </a:r>
          </a:p>
          <a:p>
            <a:pPr marL="114300" indent="0">
              <a:buNone/>
            </a:pPr>
            <a:r>
              <a:rPr lang="en-US" dirty="0"/>
              <a:t>Benefits:</a:t>
            </a:r>
          </a:p>
          <a:p>
            <a:pPr marL="285750" indent="-171450">
              <a:buFont typeface="Wingdings"/>
              <a:buChar char="§"/>
            </a:pPr>
            <a:r>
              <a:rPr lang="en-US" dirty="0"/>
              <a:t>Reduces value overestimation</a:t>
            </a:r>
          </a:p>
          <a:p>
            <a:pPr marL="285750" indent="-171450">
              <a:buFont typeface="Wingdings"/>
              <a:buChar char="§"/>
            </a:pPr>
            <a:r>
              <a:rPr lang="en-US" dirty="0"/>
              <a:t>More stable learning</a:t>
            </a:r>
          </a:p>
          <a:p>
            <a:pPr marL="285750" indent="-171450">
              <a:buFont typeface="Wingdings"/>
              <a:buChar char="§"/>
            </a:pPr>
            <a:r>
              <a:rPr lang="en-US"/>
              <a:t>Smoother reward curve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Double DQN is one of the simplest yet most effective improvements to DQN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88F6F1-CD39-02F8-78EA-48098CAB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DQN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pic>
        <p:nvPicPr>
          <p:cNvPr id="2" name="Picture 1" descr="Double Q-Learning &amp; Double DQN with Python and TensorFlow | Rubix Code">
            <a:extLst>
              <a:ext uri="{FF2B5EF4-FFF2-40B4-BE49-F238E27FC236}">
                <a16:creationId xmlns:a16="http://schemas.microsoft.com/office/drawing/2014/main" id="{B095EF1A-822A-17BE-67E8-694FAF8C8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366" y="1164808"/>
            <a:ext cx="3671637" cy="326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79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video game screen with colorful ghosts and squares&#10;&#10;AI-generated content may be incorrect.">
            <a:extLst>
              <a:ext uri="{FF2B5EF4-FFF2-40B4-BE49-F238E27FC236}">
                <a16:creationId xmlns:a16="http://schemas.microsoft.com/office/drawing/2014/main" id="{42E8B692-2DC9-C1BD-52AD-D23F87536F4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4739" r="4739"/>
          <a:stretch/>
        </p:blipFill>
        <p:spPr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563496D-D4C7-E5CD-44C9-03555C742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6400" y="1460970"/>
            <a:ext cx="4364400" cy="28776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All runs use the same core hyperparameters (except Double DQN update rule):</a:t>
            </a:r>
          </a:p>
          <a:p>
            <a:pPr marL="114300" indent="0">
              <a:buNone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Learning Rate: 1e – 4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Optimizer: Adam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Discount Factor </a:t>
            </a:r>
            <a:r>
              <a:rPr lang="en-US" i="1" dirty="0"/>
              <a:t>y</a:t>
            </a:r>
            <a:r>
              <a:rPr lang="en-US" dirty="0"/>
              <a:t>: 0.99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Batch Size: 32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Replay Buffer: 50,000 frames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Target Network Sync: every 5,000 frames</a:t>
            </a:r>
          </a:p>
          <a:p>
            <a:pPr marL="285750" indent="-171450">
              <a:buFont typeface="Wingdings"/>
              <a:buChar char="§"/>
            </a:pPr>
            <a:endParaRPr lang="en-US" dirty="0"/>
          </a:p>
          <a:p>
            <a:pPr marL="285750" indent="-171450">
              <a:buFont typeface="Wingdings"/>
              <a:buChar char="§"/>
            </a:pPr>
            <a:r>
              <a:rPr lang="en-US" dirty="0"/>
              <a:t>Frame Stack: 4 frames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2D134A-9214-1126-F0A1-2D702255D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HYPERPARAMETERS</a:t>
            </a:r>
            <a:br>
              <a:rPr lang="en-US" dirty="0"/>
            </a:br>
            <a:r>
              <a:rPr lang="en-US" sz="1200" dirty="0"/>
              <a:t>(SHARED ACROSS BOTH MODELS)</a:t>
            </a:r>
          </a:p>
        </p:txBody>
      </p:sp>
    </p:spTree>
    <p:extLst>
      <p:ext uri="{BB962C8B-B14F-4D97-AF65-F5344CB8AC3E}">
        <p14:creationId xmlns:p14="http://schemas.microsoft.com/office/powerpoint/2010/main" val="52682417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Retro Pixel Business Basic Template by Slidesgo">
  <a:themeElements>
    <a:clrScheme name="Simple Light">
      <a:dk1>
        <a:srgbClr val="F8F8F8"/>
      </a:dk1>
      <a:lt1>
        <a:srgbClr val="1B1B1B"/>
      </a:lt1>
      <a:dk2>
        <a:srgbClr val="595959"/>
      </a:dk2>
      <a:lt2>
        <a:srgbClr val="F1C232"/>
      </a:lt2>
      <a:accent1>
        <a:srgbClr val="FF9900"/>
      </a:accent1>
      <a:accent2>
        <a:srgbClr val="FFF2CC"/>
      </a:accent2>
      <a:accent3>
        <a:srgbClr val="CC0000"/>
      </a:accent3>
      <a:accent4>
        <a:srgbClr val="05349B"/>
      </a:accent4>
      <a:accent5>
        <a:srgbClr val="B1AAF2"/>
      </a:accent5>
      <a:accent6>
        <a:srgbClr val="FFFFFF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23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Simple Retro Pixel Business Basic Template by Slidesgo</vt:lpstr>
      <vt:lpstr>Slidesgo Final Pages</vt:lpstr>
      <vt:lpstr>DEEP Q-NETWORKS ON ATARI:</vt:lpstr>
      <vt:lpstr>PROJECT OVERVIEW</vt:lpstr>
      <vt:lpstr>WHY ATARI? WHY THESE GAMES?</vt:lpstr>
      <vt:lpstr>ENVIRONMENT: OBSERVATION SPACE</vt:lpstr>
      <vt:lpstr>ENVIRONMENT: ACTION SPACE</vt:lpstr>
      <vt:lpstr>ENVIRONMENT: REWARD STRUCTURE</vt:lpstr>
      <vt:lpstr>BASELINE DQN ARCHITECTURE</vt:lpstr>
      <vt:lpstr>DOUBLE DQN ARCHITECTURE</vt:lpstr>
      <vt:lpstr>HYPERPARAMETERS (SHARED ACROSS BOTH MODELS)</vt:lpstr>
      <vt:lpstr>EXPLORATION AND TRAINING DETAILS</vt:lpstr>
      <vt:lpstr>CODEBASE STRUCTURE</vt:lpstr>
      <vt:lpstr>TRAINING LOOP OVERVIEW</vt:lpstr>
      <vt:lpstr>COMPARISON SETUP</vt:lpstr>
      <vt:lpstr>LEARNING CURVE: BASELINE DQN</vt:lpstr>
      <vt:lpstr>LEARNING CURVE: DOUBLE DQN</vt:lpstr>
      <vt:lpstr>DQN vs. DOUBLE DQN: COMBINED PLOT</vt:lpstr>
      <vt:lpstr>GAMEPLAY VIDEOS: DQN</vt:lpstr>
      <vt:lpstr>GAMEPLAY VIDEOS: DOUBLE DQN</vt:lpstr>
      <vt:lpstr>REFLECTION: CHALLENGES</vt:lpstr>
      <vt:lpstr>REFLECTION: WHAT HELPED</vt:lpstr>
      <vt:lpstr>FINAL  CONCLUSIONS</vt:lpstr>
      <vt:lpstr>FUTURE WORK</vt:lpstr>
      <vt:lpstr>GITHUB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737</cp:revision>
  <dcterms:modified xsi:type="dcterms:W3CDTF">2025-12-01T07:17:28Z</dcterms:modified>
</cp:coreProperties>
</file>